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87"/>
    <p:restoredTop sz="94696"/>
  </p:normalViewPr>
  <p:slideViewPr>
    <p:cSldViewPr snapToGrid="0">
      <p:cViewPr varScale="1">
        <p:scale>
          <a:sx n="197" d="100"/>
          <a:sy n="197" d="100"/>
        </p:scale>
        <p:origin x="10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6723-0247-66B3-FFD2-006DAC03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90739-D0EE-B75C-F77D-11AFA357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F21F-2A50-9BA1-0BF5-2EEE2A3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18B0-F43C-C5AE-7989-1FF75219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5F15-2BEF-AFE7-62CC-BDEB1E7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0C7-6507-2C11-B67B-CDA202E9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4C67-E322-9500-C8A7-A8B8C249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EB5-4364-19F0-6C5F-99CBD01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5072-E393-BFBF-09F3-DC5DC099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A2CC-BB8C-CBAC-5EDE-401C0B2F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5958E-5D5E-C9AA-956A-92F5CEA3F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3087-7371-FD90-E0A4-C3DF7A30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4D3C-6EB0-64E5-04CD-354EC40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9A24-F233-16C3-A043-561172C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C2E2-59CD-A649-DE6D-C4620609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28A-EF39-7A55-537B-C4400C3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C51A-C8EC-742D-7B20-0FF58BFE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A27C-46C4-5613-9939-7BEADE14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0693-BFE0-82AB-A463-B4D3106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8052-C12B-715E-FFCF-120E5802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2B2D-A855-278B-D82C-8FE75FCD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28FB-8E1C-3646-CAA2-6291262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AD06-D3B3-B0D7-656C-56FDF03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16BF-F7BF-FEB2-2D56-8B79A00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8133-55A6-4CE3-AF10-DD79C993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995C-1DDE-412B-65DF-4894951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BC5A-FA4E-CC2C-DFD5-77674E444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5A30-850C-0404-6CF9-A88FC9D1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D14A-5BE9-87C9-DEFD-D311891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9AEB-1297-3974-DF8F-DD4D736B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B717-82B2-1FE2-D337-E11DB0A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C2E9-D042-9191-6FA0-6899B5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4857-6C14-0CAA-045C-D00C1C80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627C-EA33-9E69-5C91-B222D9D6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F49F4-F528-35D0-4411-03E5F3384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71CA2-F9A6-9511-2EB9-E514B535A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F0279-E033-0557-DF53-53249084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87603-9546-D95E-FBC2-8D519019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587B-26C4-0445-20FC-A64100F0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C810-A1A5-6F78-3C2F-E14A0DDB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94E31-885F-74F9-85BB-FE69A0C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9A22E-1C2E-058F-7239-6FAC82C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74FC-B6D5-F64B-2C51-41C3B76A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94A0A-BA66-1532-2E25-64D52179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D0998-0100-718B-05CD-5A3D0BEF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E48E-3C06-90F4-2219-10F7E9E0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CA40-80F8-C3F5-DCFB-91FCB0A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229-A099-CB5E-E644-BFFD3232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26516-F74D-8C45-3425-F0D8DE73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F0B0-477E-BFEB-20C3-D543B0B1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BD78-893E-F7C0-1ADD-E331A2CD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24B7-C946-4E86-822A-A02E0F6F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81F2-4C99-282C-9D58-CF072AB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8077-7FAF-89F8-061A-CDB0DDD0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23A2-E6D6-16B4-9AE3-24F20153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5AC7-E254-881E-ABD5-84B06FD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4C1E-4C83-D53B-1F71-5AA2E88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B34B-8F70-2842-B78C-912A9AB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03EAA-0D43-A6CB-8BA0-D493A34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7C70-B3C9-4552-DB40-7D9510B7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EE34-9EAD-39F2-6369-D0BA903D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8FC3-F8DF-6722-EFAF-352DF5D8C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D2E-9917-BC69-D595-54AD1B24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880C-F72F-9E6E-31F7-48D71C030F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4224-D1D6-4E0E-4D26-ACE504663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9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Ramirez</dc:creator>
  <cp:lastModifiedBy>Kevin Ramirez</cp:lastModifiedBy>
  <cp:revision>1</cp:revision>
  <dcterms:created xsi:type="dcterms:W3CDTF">2025-03-22T15:33:41Z</dcterms:created>
  <dcterms:modified xsi:type="dcterms:W3CDTF">2025-03-22T15:34:38Z</dcterms:modified>
</cp:coreProperties>
</file>