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3FD11-C6F3-4E02-AE93-EA5D2FB3BF21}" v="1024" dt="2018-07-03T21:39:51.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A" userId="766e686f106e07a7" providerId="LiveId" clId="{12D3FD11-C6F3-4E02-AE93-EA5D2FB3BF21}"/>
    <pc:docChg chg="custSel modSld">
      <pc:chgData name="Kevin A" userId="766e686f106e07a7" providerId="LiveId" clId="{12D3FD11-C6F3-4E02-AE93-EA5D2FB3BF21}" dt="2018-07-03T21:39:51.751" v="1023" actId="207"/>
      <pc:docMkLst>
        <pc:docMk/>
      </pc:docMkLst>
      <pc:sldChg chg="addSp delSp modSp">
        <pc:chgData name="Kevin A" userId="766e686f106e07a7" providerId="LiveId" clId="{12D3FD11-C6F3-4E02-AE93-EA5D2FB3BF21}" dt="2018-07-03T21:39:51.751" v="1023" actId="207"/>
        <pc:sldMkLst>
          <pc:docMk/>
          <pc:sldMk cId="1842383542" sldId="256"/>
        </pc:sldMkLst>
        <pc:spChg chg="add mod">
          <ac:chgData name="Kevin A" userId="766e686f106e07a7" providerId="LiveId" clId="{12D3FD11-C6F3-4E02-AE93-EA5D2FB3BF21}" dt="2018-07-03T21:38:48.461" v="1014" actId="14100"/>
          <ac:spMkLst>
            <pc:docMk/>
            <pc:sldMk cId="1842383542" sldId="256"/>
            <ac:spMk id="2" creationId="{5615C70E-FB51-48E3-80F8-B4D0D1387933}"/>
          </ac:spMkLst>
        </pc:spChg>
        <pc:spChg chg="add mod">
          <ac:chgData name="Kevin A" userId="766e686f106e07a7" providerId="LiveId" clId="{12D3FD11-C6F3-4E02-AE93-EA5D2FB3BF21}" dt="2018-07-03T21:39:08.638" v="1017" actId="14100"/>
          <ac:spMkLst>
            <pc:docMk/>
            <pc:sldMk cId="1842383542" sldId="256"/>
            <ac:spMk id="3" creationId="{FDD1B5D2-417B-4D05-94F6-7987FD1EF457}"/>
          </ac:spMkLst>
        </pc:spChg>
        <pc:spChg chg="mod">
          <ac:chgData name="Kevin A" userId="766e686f106e07a7" providerId="LiveId" clId="{12D3FD11-C6F3-4E02-AE93-EA5D2FB3BF21}" dt="2018-07-03T21:32:57.244" v="951" actId="207"/>
          <ac:spMkLst>
            <pc:docMk/>
            <pc:sldMk cId="1842383542" sldId="256"/>
            <ac:spMk id="4" creationId="{9FEF5A7C-232E-43CC-93BC-936D1AC9532B}"/>
          </ac:spMkLst>
        </pc:spChg>
        <pc:spChg chg="del mod">
          <ac:chgData name="Kevin A" userId="766e686f106e07a7" providerId="LiveId" clId="{12D3FD11-C6F3-4E02-AE93-EA5D2FB3BF21}" dt="2018-07-03T21:38:38.473" v="1011" actId="478"/>
          <ac:spMkLst>
            <pc:docMk/>
            <pc:sldMk cId="1842383542" sldId="256"/>
            <ac:spMk id="5" creationId="{FFECEC57-B5A5-43B7-8363-3498F787E34F}"/>
          </ac:spMkLst>
        </pc:spChg>
        <pc:spChg chg="add del mod">
          <ac:chgData name="Kevin A" userId="766e686f106e07a7" providerId="LiveId" clId="{12D3FD11-C6F3-4E02-AE93-EA5D2FB3BF21}" dt="2018-07-03T21:35:52.472" v="981" actId="478"/>
          <ac:spMkLst>
            <pc:docMk/>
            <pc:sldMk cId="1842383542" sldId="256"/>
            <ac:spMk id="6" creationId="{52BAE505-B4AF-494B-B073-BFCADABC008A}"/>
          </ac:spMkLst>
        </pc:spChg>
        <pc:spChg chg="del mod">
          <ac:chgData name="Kevin A" userId="766e686f106e07a7" providerId="LiveId" clId="{12D3FD11-C6F3-4E02-AE93-EA5D2FB3BF21}" dt="2018-07-03T21:30:18.204" v="893" actId="478"/>
          <ac:spMkLst>
            <pc:docMk/>
            <pc:sldMk cId="1842383542" sldId="256"/>
            <ac:spMk id="7" creationId="{AE8C7659-6EEF-4417-83AB-1E42265C5848}"/>
          </ac:spMkLst>
        </pc:spChg>
        <pc:spChg chg="mod">
          <ac:chgData name="Kevin A" userId="766e686f106e07a7" providerId="LiveId" clId="{12D3FD11-C6F3-4E02-AE93-EA5D2FB3BF21}" dt="2018-07-03T21:38:45.274" v="1013" actId="14100"/>
          <ac:spMkLst>
            <pc:docMk/>
            <pc:sldMk cId="1842383542" sldId="256"/>
            <ac:spMk id="9" creationId="{A9BD181E-0142-4011-9CDD-B1DE384BFDCE}"/>
          </ac:spMkLst>
        </pc:spChg>
        <pc:spChg chg="mod">
          <ac:chgData name="Kevin A" userId="766e686f106e07a7" providerId="LiveId" clId="{12D3FD11-C6F3-4E02-AE93-EA5D2FB3BF21}" dt="2018-07-03T21:38:41.913" v="1012" actId="1076"/>
          <ac:spMkLst>
            <pc:docMk/>
            <pc:sldMk cId="1842383542" sldId="256"/>
            <ac:spMk id="11" creationId="{78D52169-0F7B-41E3-9B3F-C67E4BD27951}"/>
          </ac:spMkLst>
        </pc:spChg>
        <pc:spChg chg="mod">
          <ac:chgData name="Kevin A" userId="766e686f106e07a7" providerId="LiveId" clId="{12D3FD11-C6F3-4E02-AE93-EA5D2FB3BF21}" dt="2018-07-03T21:39:51.751" v="1023" actId="207"/>
          <ac:spMkLst>
            <pc:docMk/>
            <pc:sldMk cId="1842383542" sldId="256"/>
            <ac:spMk id="12" creationId="{72F9F8CA-F10E-4F16-8F66-28F64B03F32A}"/>
          </ac:spMkLst>
        </pc:spChg>
        <pc:spChg chg="add del mod">
          <ac:chgData name="Kevin A" userId="766e686f106e07a7" providerId="LiveId" clId="{12D3FD11-C6F3-4E02-AE93-EA5D2FB3BF21}" dt="2018-07-03T21:35:51.503" v="980" actId="478"/>
          <ac:spMkLst>
            <pc:docMk/>
            <pc:sldMk cId="1842383542" sldId="256"/>
            <ac:spMk id="13" creationId="{D079004E-8B47-4118-94BB-AC1F1F9E4ACB}"/>
          </ac:spMkLst>
        </pc:spChg>
        <pc:spChg chg="add del mod">
          <ac:chgData name="Kevin A" userId="766e686f106e07a7" providerId="LiveId" clId="{12D3FD11-C6F3-4E02-AE93-EA5D2FB3BF21}" dt="2018-07-03T21:36:11.379" v="987" actId="478"/>
          <ac:spMkLst>
            <pc:docMk/>
            <pc:sldMk cId="1842383542" sldId="256"/>
            <ac:spMk id="14" creationId="{15A27DEA-8BE1-4CC3-A1A3-069D1FD8B392}"/>
          </ac:spMkLst>
        </pc:spChg>
        <pc:spChg chg="add mod">
          <ac:chgData name="Kevin A" userId="766e686f106e07a7" providerId="LiveId" clId="{12D3FD11-C6F3-4E02-AE93-EA5D2FB3BF21}" dt="2018-07-03T21:39:19.063" v="1021" actId="14100"/>
          <ac:spMkLst>
            <pc:docMk/>
            <pc:sldMk cId="1842383542" sldId="256"/>
            <ac:spMk id="15" creationId="{97029B77-04BB-4C21-A9C6-9848438FE283}"/>
          </ac:spMkLst>
        </pc:spChg>
        <pc:spChg chg="add mod">
          <ac:chgData name="Kevin A" userId="766e686f106e07a7" providerId="LiveId" clId="{12D3FD11-C6F3-4E02-AE93-EA5D2FB3BF21}" dt="2018-07-03T21:39:15.220" v="1019" actId="14100"/>
          <ac:spMkLst>
            <pc:docMk/>
            <pc:sldMk cId="1842383542" sldId="256"/>
            <ac:spMk id="16" creationId="{ED78103B-1B64-46F4-8E86-39F2F04F3C90}"/>
          </ac:spMkLst>
        </pc:spChg>
      </pc:sldChg>
      <pc:sldChg chg="addSp delSp modSp">
        <pc:chgData name="Kevin A" userId="766e686f106e07a7" providerId="LiveId" clId="{12D3FD11-C6F3-4E02-AE93-EA5D2FB3BF21}" dt="2018-07-03T08:40:38.680" v="727" actId="207"/>
        <pc:sldMkLst>
          <pc:docMk/>
          <pc:sldMk cId="3542589268" sldId="257"/>
        </pc:sldMkLst>
        <pc:spChg chg="del">
          <ac:chgData name="Kevin A" userId="766e686f106e07a7" providerId="LiveId" clId="{12D3FD11-C6F3-4E02-AE93-EA5D2FB3BF21}" dt="2018-07-03T08:19:33.519" v="2" actId="478"/>
          <ac:spMkLst>
            <pc:docMk/>
            <pc:sldMk cId="3542589268" sldId="257"/>
            <ac:spMk id="2" creationId="{3DF3741E-0BA9-444D-9F04-8E0C11614CCE}"/>
          </ac:spMkLst>
        </pc:spChg>
        <pc:spChg chg="del mod">
          <ac:chgData name="Kevin A" userId="766e686f106e07a7" providerId="LiveId" clId="{12D3FD11-C6F3-4E02-AE93-EA5D2FB3BF21}" dt="2018-07-03T08:19:30.738" v="1" actId="478"/>
          <ac:spMkLst>
            <pc:docMk/>
            <pc:sldMk cId="3542589268" sldId="257"/>
            <ac:spMk id="3" creationId="{21F6A620-5EE5-4430-BFC5-AA679F65B60B}"/>
          </ac:spMkLst>
        </pc:spChg>
        <pc:spChg chg="add mod">
          <ac:chgData name="Kevin A" userId="766e686f106e07a7" providerId="LiveId" clId="{12D3FD11-C6F3-4E02-AE93-EA5D2FB3BF21}" dt="2018-07-03T08:20:43.911" v="24" actId="2711"/>
          <ac:spMkLst>
            <pc:docMk/>
            <pc:sldMk cId="3542589268" sldId="257"/>
            <ac:spMk id="4" creationId="{11F45546-A97C-446E-84E3-78F42A6D8515}"/>
          </ac:spMkLst>
        </pc:spChg>
        <pc:spChg chg="add mod">
          <ac:chgData name="Kevin A" userId="766e686f106e07a7" providerId="LiveId" clId="{12D3FD11-C6F3-4E02-AE93-EA5D2FB3BF21}" dt="2018-07-03T08:39:59.329" v="717" actId="1076"/>
          <ac:spMkLst>
            <pc:docMk/>
            <pc:sldMk cId="3542589268" sldId="257"/>
            <ac:spMk id="5" creationId="{6B33F4C6-8DC4-4F67-B615-0F6825689AD9}"/>
          </ac:spMkLst>
        </pc:spChg>
        <pc:spChg chg="add mod">
          <ac:chgData name="Kevin A" userId="766e686f106e07a7" providerId="LiveId" clId="{12D3FD11-C6F3-4E02-AE93-EA5D2FB3BF21}" dt="2018-07-03T08:39:54.299" v="715" actId="1076"/>
          <ac:spMkLst>
            <pc:docMk/>
            <pc:sldMk cId="3542589268" sldId="257"/>
            <ac:spMk id="6" creationId="{4EF810AD-7F91-4A36-A473-CCFBD77959B4}"/>
          </ac:spMkLst>
        </pc:spChg>
        <pc:spChg chg="add del mod">
          <ac:chgData name="Kevin A" userId="766e686f106e07a7" providerId="LiveId" clId="{12D3FD11-C6F3-4E02-AE93-EA5D2FB3BF21}" dt="2018-07-03T08:21:59.020" v="46" actId="478"/>
          <ac:spMkLst>
            <pc:docMk/>
            <pc:sldMk cId="3542589268" sldId="257"/>
            <ac:spMk id="7" creationId="{039B0AEB-95A7-48E6-8BC4-2E250837245B}"/>
          </ac:spMkLst>
        </pc:spChg>
        <pc:spChg chg="add mod">
          <ac:chgData name="Kevin A" userId="766e686f106e07a7" providerId="LiveId" clId="{12D3FD11-C6F3-4E02-AE93-EA5D2FB3BF21}" dt="2018-07-03T08:39:56.736" v="716" actId="1076"/>
          <ac:spMkLst>
            <pc:docMk/>
            <pc:sldMk cId="3542589268" sldId="257"/>
            <ac:spMk id="8" creationId="{4BCF506F-6373-4F3C-97A5-B564A7E9C6B8}"/>
          </ac:spMkLst>
        </pc:spChg>
        <pc:spChg chg="add mod">
          <ac:chgData name="Kevin A" userId="766e686f106e07a7" providerId="LiveId" clId="{12D3FD11-C6F3-4E02-AE93-EA5D2FB3BF21}" dt="2018-07-03T08:24:26.608" v="76" actId="14100"/>
          <ac:spMkLst>
            <pc:docMk/>
            <pc:sldMk cId="3542589268" sldId="257"/>
            <ac:spMk id="9" creationId="{CB342E9C-5294-4DEE-B1E7-5C76413F2B9B}"/>
          </ac:spMkLst>
        </pc:spChg>
        <pc:spChg chg="add mod">
          <ac:chgData name="Kevin A" userId="766e686f106e07a7" providerId="LiveId" clId="{12D3FD11-C6F3-4E02-AE93-EA5D2FB3BF21}" dt="2018-07-03T08:39:16.144" v="704" actId="14100"/>
          <ac:spMkLst>
            <pc:docMk/>
            <pc:sldMk cId="3542589268" sldId="257"/>
            <ac:spMk id="10" creationId="{40DFBCD1-5438-4518-8084-BA07C4B38B31}"/>
          </ac:spMkLst>
        </pc:spChg>
        <pc:spChg chg="add mod">
          <ac:chgData name="Kevin A" userId="766e686f106e07a7" providerId="LiveId" clId="{12D3FD11-C6F3-4E02-AE93-EA5D2FB3BF21}" dt="2018-07-03T08:39:19.521" v="705" actId="14100"/>
          <ac:spMkLst>
            <pc:docMk/>
            <pc:sldMk cId="3542589268" sldId="257"/>
            <ac:spMk id="11" creationId="{F1080F51-DD00-4D60-B0DD-A07A0546FC79}"/>
          </ac:spMkLst>
        </pc:spChg>
        <pc:spChg chg="add mod">
          <ac:chgData name="Kevin A" userId="766e686f106e07a7" providerId="LiveId" clId="{12D3FD11-C6F3-4E02-AE93-EA5D2FB3BF21}" dt="2018-07-03T08:40:38.680" v="727" actId="207"/>
          <ac:spMkLst>
            <pc:docMk/>
            <pc:sldMk cId="3542589268" sldId="257"/>
            <ac:spMk id="12" creationId="{EB4EB4E3-8776-49F4-85C8-8F2B34BDDE89}"/>
          </ac:spMkLst>
        </pc:spChg>
      </pc:sldChg>
      <pc:sldChg chg="addSp delSp modSp">
        <pc:chgData name="Kevin A" userId="766e686f106e07a7" providerId="LiveId" clId="{12D3FD11-C6F3-4E02-AE93-EA5D2FB3BF21}" dt="2018-07-03T08:45:54.027" v="888" actId="207"/>
        <pc:sldMkLst>
          <pc:docMk/>
          <pc:sldMk cId="3991779920" sldId="258"/>
        </pc:sldMkLst>
        <pc:spChg chg="del">
          <ac:chgData name="Kevin A" userId="766e686f106e07a7" providerId="LiveId" clId="{12D3FD11-C6F3-4E02-AE93-EA5D2FB3BF21}" dt="2018-07-03T08:27:39.065" v="126" actId="478"/>
          <ac:spMkLst>
            <pc:docMk/>
            <pc:sldMk cId="3991779920" sldId="258"/>
            <ac:spMk id="2" creationId="{D7C20818-4108-4F37-9416-212706FD539C}"/>
          </ac:spMkLst>
        </pc:spChg>
        <pc:spChg chg="del">
          <ac:chgData name="Kevin A" userId="766e686f106e07a7" providerId="LiveId" clId="{12D3FD11-C6F3-4E02-AE93-EA5D2FB3BF21}" dt="2018-07-03T08:27:37.972" v="125" actId="478"/>
          <ac:spMkLst>
            <pc:docMk/>
            <pc:sldMk cId="3991779920" sldId="258"/>
            <ac:spMk id="3" creationId="{94B1EFB7-61E3-4ECD-B706-8C8C31333782}"/>
          </ac:spMkLst>
        </pc:spChg>
        <pc:spChg chg="add mod">
          <ac:chgData name="Kevin A" userId="766e686f106e07a7" providerId="LiveId" clId="{12D3FD11-C6F3-4E02-AE93-EA5D2FB3BF21}" dt="2018-07-03T08:29:43.914" v="173" actId="113"/>
          <ac:spMkLst>
            <pc:docMk/>
            <pc:sldMk cId="3991779920" sldId="258"/>
            <ac:spMk id="4" creationId="{71B7B55E-E3E2-4F07-A534-53693FBE0C17}"/>
          </ac:spMkLst>
        </pc:spChg>
        <pc:spChg chg="add mod">
          <ac:chgData name="Kevin A" userId="766e686f106e07a7" providerId="LiveId" clId="{12D3FD11-C6F3-4E02-AE93-EA5D2FB3BF21}" dt="2018-07-03T08:36:20.991" v="701" actId="14100"/>
          <ac:spMkLst>
            <pc:docMk/>
            <pc:sldMk cId="3991779920" sldId="258"/>
            <ac:spMk id="5" creationId="{1ECD2EB8-1616-4760-B9D3-7E262907B074}"/>
          </ac:spMkLst>
        </pc:spChg>
        <pc:spChg chg="add mod">
          <ac:chgData name="Kevin A" userId="766e686f106e07a7" providerId="LiveId" clId="{12D3FD11-C6F3-4E02-AE93-EA5D2FB3BF21}" dt="2018-07-03T08:42:04.108" v="749" actId="14100"/>
          <ac:spMkLst>
            <pc:docMk/>
            <pc:sldMk cId="3991779920" sldId="258"/>
            <ac:spMk id="6" creationId="{E0683248-856A-4CF3-A5ED-93DE3D556F4E}"/>
          </ac:spMkLst>
        </pc:spChg>
        <pc:spChg chg="add del mod">
          <ac:chgData name="Kevin A" userId="766e686f106e07a7" providerId="LiveId" clId="{12D3FD11-C6F3-4E02-AE93-EA5D2FB3BF21}" dt="2018-07-03T08:32:47.079" v="245" actId="478"/>
          <ac:spMkLst>
            <pc:docMk/>
            <pc:sldMk cId="3991779920" sldId="258"/>
            <ac:spMk id="7" creationId="{92DD1A25-2DCC-4F3C-9DC1-EDCBCF106008}"/>
          </ac:spMkLst>
        </pc:spChg>
        <pc:spChg chg="add mod">
          <ac:chgData name="Kevin A" userId="766e686f106e07a7" providerId="LiveId" clId="{12D3FD11-C6F3-4E02-AE93-EA5D2FB3BF21}" dt="2018-07-03T08:41:52.998" v="747" actId="14100"/>
          <ac:spMkLst>
            <pc:docMk/>
            <pc:sldMk cId="3991779920" sldId="258"/>
            <ac:spMk id="8" creationId="{7EB7BB20-11F5-4475-B836-8F1A6B6897DE}"/>
          </ac:spMkLst>
        </pc:spChg>
        <pc:spChg chg="add mod">
          <ac:chgData name="Kevin A" userId="766e686f106e07a7" providerId="LiveId" clId="{12D3FD11-C6F3-4E02-AE93-EA5D2FB3BF21}" dt="2018-07-03T08:41:01.402" v="729" actId="14100"/>
          <ac:spMkLst>
            <pc:docMk/>
            <pc:sldMk cId="3991779920" sldId="258"/>
            <ac:spMk id="9" creationId="{F3BA5D7F-F403-4594-A924-1D9E68E4FF88}"/>
          </ac:spMkLst>
        </pc:spChg>
        <pc:spChg chg="add mod">
          <ac:chgData name="Kevin A" userId="766e686f106e07a7" providerId="LiveId" clId="{12D3FD11-C6F3-4E02-AE93-EA5D2FB3BF21}" dt="2018-07-03T08:41:35.199" v="742" actId="113"/>
          <ac:spMkLst>
            <pc:docMk/>
            <pc:sldMk cId="3991779920" sldId="258"/>
            <ac:spMk id="10" creationId="{68E03AD4-4F0D-4100-8873-2A5B332580E0}"/>
          </ac:spMkLst>
        </pc:spChg>
        <pc:spChg chg="add del mod">
          <ac:chgData name="Kevin A" userId="766e686f106e07a7" providerId="LiveId" clId="{12D3FD11-C6F3-4E02-AE93-EA5D2FB3BF21}" dt="2018-07-03T08:43:14.445" v="822" actId="478"/>
          <ac:spMkLst>
            <pc:docMk/>
            <pc:sldMk cId="3991779920" sldId="258"/>
            <ac:spMk id="11" creationId="{BC9ABA50-3AF9-4F66-B4B2-91E2D0866EBE}"/>
          </ac:spMkLst>
        </pc:spChg>
        <pc:spChg chg="add del mod">
          <ac:chgData name="Kevin A" userId="766e686f106e07a7" providerId="LiveId" clId="{12D3FD11-C6F3-4E02-AE93-EA5D2FB3BF21}" dt="2018-07-03T08:43:22.681" v="824" actId="478"/>
          <ac:spMkLst>
            <pc:docMk/>
            <pc:sldMk cId="3991779920" sldId="258"/>
            <ac:spMk id="12" creationId="{C5AEA494-F279-4C40-BCD1-C6564E088281}"/>
          </ac:spMkLst>
        </pc:spChg>
        <pc:spChg chg="add del mod">
          <ac:chgData name="Kevin A" userId="766e686f106e07a7" providerId="LiveId" clId="{12D3FD11-C6F3-4E02-AE93-EA5D2FB3BF21}" dt="2018-07-03T08:44:39.292" v="875" actId="478"/>
          <ac:spMkLst>
            <pc:docMk/>
            <pc:sldMk cId="3991779920" sldId="258"/>
            <ac:spMk id="13" creationId="{94871F7A-2B3D-4810-B936-DBEF6E6EFFDB}"/>
          </ac:spMkLst>
        </pc:spChg>
        <pc:spChg chg="add mod">
          <ac:chgData name="Kevin A" userId="766e686f106e07a7" providerId="LiveId" clId="{12D3FD11-C6F3-4E02-AE93-EA5D2FB3BF21}" dt="2018-07-03T08:45:43.682" v="886" actId="207"/>
          <ac:spMkLst>
            <pc:docMk/>
            <pc:sldMk cId="3991779920" sldId="258"/>
            <ac:spMk id="14" creationId="{E8CABCD2-AB64-47EB-AEDF-E429DEA0F6E7}"/>
          </ac:spMkLst>
        </pc:spChg>
        <pc:spChg chg="add mod">
          <ac:chgData name="Kevin A" userId="766e686f106e07a7" providerId="LiveId" clId="{12D3FD11-C6F3-4E02-AE93-EA5D2FB3BF21}" dt="2018-07-03T08:45:48.339" v="887" actId="207"/>
          <ac:spMkLst>
            <pc:docMk/>
            <pc:sldMk cId="3991779920" sldId="258"/>
            <ac:spMk id="15" creationId="{3FFAC50A-C894-4D54-8D5E-E0FFEFB6112C}"/>
          </ac:spMkLst>
        </pc:spChg>
        <pc:spChg chg="add mod">
          <ac:chgData name="Kevin A" userId="766e686f106e07a7" providerId="LiveId" clId="{12D3FD11-C6F3-4E02-AE93-EA5D2FB3BF21}" dt="2018-07-03T08:45:54.027" v="888" actId="207"/>
          <ac:spMkLst>
            <pc:docMk/>
            <pc:sldMk cId="3991779920" sldId="258"/>
            <ac:spMk id="16" creationId="{65785C3D-4CFF-4378-A363-F4C8C6CCA9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1C50-3E1E-4826-85A5-480843633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078011-578C-4B47-876A-11ECB2ADF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D05C2-417E-4AA4-9D59-192A1DD537A4}"/>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380B1B2C-13AC-4780-804B-CE66DF871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9D43F-F75B-445A-9722-50E4BE73B43F}"/>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204512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DF0-EB6B-404E-8A9B-14003A443A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270375-8F6F-424F-839C-8A8AD39967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9908E-CB86-425E-95B8-799097A84D24}"/>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8A67FE9C-5AFE-4EFE-9715-2CF5B7597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F60BD-AD06-4F70-8A8A-5DDA5B82606A}"/>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374494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98EF0-DB1C-4419-A8C6-7101468C3D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E929E-8EC8-48FB-8EA3-8A7D95E770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34F3E-E798-405C-BAF7-8D36AB021D20}"/>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B6A39316-DE1D-4D76-86C8-A5097ADEB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40403-4B45-43C9-885B-CE1039CD0B76}"/>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401139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44F1-FFA7-4B70-AA4C-5F0E12608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CCBB0-A9E3-4DD8-8A6E-1551B7BF50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3797E-7E43-4B41-89FE-443193F730AB}"/>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C0CAC6F1-B43E-4DA7-BF4A-7F8A821F9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BDCFD-90EE-4374-9614-6D18E577A1F1}"/>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171672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5B2A-9769-483B-89D8-27C1F5188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D0139-0DD3-4F15-B31F-CE69B5B1D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885C86-8AA5-433A-BE9D-46DD5E1B7B52}"/>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C324123C-B539-45AD-90DF-B407AB2C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14578-3E4D-414F-A8F7-01DD9FF1FCF0}"/>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335277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B48-B62E-4142-A6CE-B7AF659A4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DD1D7-BB97-4BC2-8F27-ACC0A99E3F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3E54D8-1894-4D54-A896-E675C51C0F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9C9AA-E339-411E-AC72-64D73773E0C3}"/>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6" name="Footer Placeholder 5">
            <a:extLst>
              <a:ext uri="{FF2B5EF4-FFF2-40B4-BE49-F238E27FC236}">
                <a16:creationId xmlns:a16="http://schemas.microsoft.com/office/drawing/2014/main" id="{BA998220-CF04-47F9-A4FA-1AA04901A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B515B-4890-4B11-B181-BA72B1994C77}"/>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144873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2785-CEA8-4D4B-B33A-5B5A2E95D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A3620-D562-4F65-9637-1511B06AF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D8F506-6910-472C-8218-47F69CF3E0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829E6-A529-4704-B44F-B33AD91A1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5DCC92-09F5-49B7-B251-FB52CD50BC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2D338-F803-404E-9456-EAF366E9F7AA}"/>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8" name="Footer Placeholder 7">
            <a:extLst>
              <a:ext uri="{FF2B5EF4-FFF2-40B4-BE49-F238E27FC236}">
                <a16:creationId xmlns:a16="http://schemas.microsoft.com/office/drawing/2014/main" id="{5995AF7A-30C0-4987-8312-09DFE2D49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BA948-A6FC-4397-8923-BCD976E4BD89}"/>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339516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5DF8-6F9F-4D80-AD53-7FB85D0E07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B2B21-8291-45A0-8BC5-BFDC437FC53D}"/>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4" name="Footer Placeholder 3">
            <a:extLst>
              <a:ext uri="{FF2B5EF4-FFF2-40B4-BE49-F238E27FC236}">
                <a16:creationId xmlns:a16="http://schemas.microsoft.com/office/drawing/2014/main" id="{D85DE695-7C23-4B95-960A-DF880AD90C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7BF04-ACA5-4E95-80BB-4ADA208D8DE0}"/>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28241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4F0D4-7AB3-4134-B12F-3DAE4259ECB4}"/>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3" name="Footer Placeholder 2">
            <a:extLst>
              <a:ext uri="{FF2B5EF4-FFF2-40B4-BE49-F238E27FC236}">
                <a16:creationId xmlns:a16="http://schemas.microsoft.com/office/drawing/2014/main" id="{1EA7E12F-3849-4131-B781-34558E9E4A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A77731-CA54-41A3-9A60-5FE5D85A54B3}"/>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1102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8BED-D631-4B8B-AA5F-0D8A8AD81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A143D7-7904-482D-A1F3-FDA67C7F8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943B3-944A-4CB7-BC1F-50791FCA3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7611D-BB3B-4A7E-8044-A13C5758EB15}"/>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6" name="Footer Placeholder 5">
            <a:extLst>
              <a:ext uri="{FF2B5EF4-FFF2-40B4-BE49-F238E27FC236}">
                <a16:creationId xmlns:a16="http://schemas.microsoft.com/office/drawing/2014/main" id="{5D811EAF-5B36-4BCD-B567-CB9CD445E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52EEB-0E96-4B5D-BE3D-2BA674ACC310}"/>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188456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E2B1-081F-4C0D-8E6A-0DA86D437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86CDEF-FD27-4274-AB30-F9F8F6720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CEF680-6BFE-48A7-ACE4-4A0B842B2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C59413-930A-47E6-90B4-2192F11C90F5}"/>
              </a:ext>
            </a:extLst>
          </p:cNvPr>
          <p:cNvSpPr>
            <a:spLocks noGrp="1"/>
          </p:cNvSpPr>
          <p:nvPr>
            <p:ph type="dt" sz="half" idx="10"/>
          </p:nvPr>
        </p:nvSpPr>
        <p:spPr/>
        <p:txBody>
          <a:bodyPr/>
          <a:lstStyle/>
          <a:p>
            <a:fld id="{C2F700C3-040E-47F7-BFE3-8D5A5D8C2921}" type="datetimeFigureOut">
              <a:rPr lang="en-US" smtClean="0"/>
              <a:t>7/3/2018</a:t>
            </a:fld>
            <a:endParaRPr lang="en-US"/>
          </a:p>
        </p:txBody>
      </p:sp>
      <p:sp>
        <p:nvSpPr>
          <p:cNvPr id="6" name="Footer Placeholder 5">
            <a:extLst>
              <a:ext uri="{FF2B5EF4-FFF2-40B4-BE49-F238E27FC236}">
                <a16:creationId xmlns:a16="http://schemas.microsoft.com/office/drawing/2014/main" id="{983AC494-C821-4EBD-94C7-C20C8A52C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14FD7-E49C-4A69-8ABB-E5BF2C37F007}"/>
              </a:ext>
            </a:extLst>
          </p:cNvPr>
          <p:cNvSpPr>
            <a:spLocks noGrp="1"/>
          </p:cNvSpPr>
          <p:nvPr>
            <p:ph type="sldNum" sz="quarter" idx="12"/>
          </p:nvPr>
        </p:nvSpPr>
        <p:spPr/>
        <p:txBody>
          <a:bodyPr/>
          <a:lstStyle/>
          <a:p>
            <a:fld id="{F7DB7B4F-63A5-44C2-AF92-796AED94C490}" type="slidenum">
              <a:rPr lang="en-US" smtClean="0"/>
              <a:t>‹#›</a:t>
            </a:fld>
            <a:endParaRPr lang="en-US"/>
          </a:p>
        </p:txBody>
      </p:sp>
    </p:spTree>
    <p:extLst>
      <p:ext uri="{BB962C8B-B14F-4D97-AF65-F5344CB8AC3E}">
        <p14:creationId xmlns:p14="http://schemas.microsoft.com/office/powerpoint/2010/main" val="137298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A31F5-388C-4599-89DB-2DC53423C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91121-5A62-40F5-B845-3FE2A5B9D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8BB6A-7F30-457E-BB3F-F9A2640BC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700C3-040E-47F7-BFE3-8D5A5D8C2921}" type="datetimeFigureOut">
              <a:rPr lang="en-US" smtClean="0"/>
              <a:t>7/3/2018</a:t>
            </a:fld>
            <a:endParaRPr lang="en-US"/>
          </a:p>
        </p:txBody>
      </p:sp>
      <p:sp>
        <p:nvSpPr>
          <p:cNvPr id="5" name="Footer Placeholder 4">
            <a:extLst>
              <a:ext uri="{FF2B5EF4-FFF2-40B4-BE49-F238E27FC236}">
                <a16:creationId xmlns:a16="http://schemas.microsoft.com/office/drawing/2014/main" id="{DDEBAF7F-0283-4C13-8EBC-EFEB4D974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EA2FF-4122-4A21-92DE-ED748DB55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B7B4F-63A5-44C2-AF92-796AED94C490}" type="slidenum">
              <a:rPr lang="en-US" smtClean="0"/>
              <a:t>‹#›</a:t>
            </a:fld>
            <a:endParaRPr lang="en-US"/>
          </a:p>
        </p:txBody>
      </p:sp>
    </p:spTree>
    <p:extLst>
      <p:ext uri="{BB962C8B-B14F-4D97-AF65-F5344CB8AC3E}">
        <p14:creationId xmlns:p14="http://schemas.microsoft.com/office/powerpoint/2010/main" val="412685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EF5A7C-232E-43CC-93BC-936D1AC9532B}"/>
              </a:ext>
            </a:extLst>
          </p:cNvPr>
          <p:cNvSpPr/>
          <p:nvPr/>
        </p:nvSpPr>
        <p:spPr>
          <a:xfrm>
            <a:off x="0" y="0"/>
            <a:ext cx="121920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Times New Roman" panose="02020603050405020304" pitchFamily="18" charset="0"/>
                <a:cs typeface="Times New Roman" panose="02020603050405020304" pitchFamily="18" charset="0"/>
              </a:rPr>
              <a:t>Navigation</a:t>
            </a:r>
          </a:p>
        </p:txBody>
      </p:sp>
      <p:sp>
        <p:nvSpPr>
          <p:cNvPr id="9" name="Rectangle 8">
            <a:extLst>
              <a:ext uri="{FF2B5EF4-FFF2-40B4-BE49-F238E27FC236}">
                <a16:creationId xmlns:a16="http://schemas.microsoft.com/office/drawing/2014/main" id="{A9BD181E-0142-4011-9CDD-B1DE384BFDCE}"/>
              </a:ext>
            </a:extLst>
          </p:cNvPr>
          <p:cNvSpPr/>
          <p:nvPr/>
        </p:nvSpPr>
        <p:spPr>
          <a:xfrm>
            <a:off x="0" y="914400"/>
            <a:ext cx="3273287" cy="53306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Times New Roman" panose="02020603050405020304" pitchFamily="18" charset="0"/>
                <a:cs typeface="Times New Roman" panose="02020603050405020304" pitchFamily="18" charset="0"/>
              </a:rPr>
              <a:t>Logo</a:t>
            </a:r>
          </a:p>
        </p:txBody>
      </p:sp>
      <p:sp>
        <p:nvSpPr>
          <p:cNvPr id="11" name="Oval 10">
            <a:extLst>
              <a:ext uri="{FF2B5EF4-FFF2-40B4-BE49-F238E27FC236}">
                <a16:creationId xmlns:a16="http://schemas.microsoft.com/office/drawing/2014/main" id="{78D52169-0F7B-41E3-9B3F-C67E4BD27951}"/>
              </a:ext>
            </a:extLst>
          </p:cNvPr>
          <p:cNvSpPr/>
          <p:nvPr/>
        </p:nvSpPr>
        <p:spPr>
          <a:xfrm>
            <a:off x="5261113" y="940905"/>
            <a:ext cx="1146313"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Image</a:t>
            </a:r>
          </a:p>
        </p:txBody>
      </p:sp>
      <p:sp>
        <p:nvSpPr>
          <p:cNvPr id="12" name="Rectangle 11">
            <a:extLst>
              <a:ext uri="{FF2B5EF4-FFF2-40B4-BE49-F238E27FC236}">
                <a16:creationId xmlns:a16="http://schemas.microsoft.com/office/drawing/2014/main" id="{72F9F8CA-F10E-4F16-8F66-28F64B03F32A}"/>
              </a:ext>
            </a:extLst>
          </p:cNvPr>
          <p:cNvSpPr/>
          <p:nvPr/>
        </p:nvSpPr>
        <p:spPr>
          <a:xfrm>
            <a:off x="0" y="6245088"/>
            <a:ext cx="12191999" cy="6029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Times New Roman" panose="02020603050405020304" pitchFamily="18" charset="0"/>
                <a:cs typeface="Times New Roman" panose="02020603050405020304" pitchFamily="18" charset="0"/>
              </a:rPr>
              <a:t>Footer</a:t>
            </a:r>
          </a:p>
        </p:txBody>
      </p:sp>
      <p:sp>
        <p:nvSpPr>
          <p:cNvPr id="2" name="Rectangle 1">
            <a:extLst>
              <a:ext uri="{FF2B5EF4-FFF2-40B4-BE49-F238E27FC236}">
                <a16:creationId xmlns:a16="http://schemas.microsoft.com/office/drawing/2014/main" id="{5615C70E-FB51-48E3-80F8-B4D0D1387933}"/>
              </a:ext>
            </a:extLst>
          </p:cNvPr>
          <p:cNvSpPr/>
          <p:nvPr/>
        </p:nvSpPr>
        <p:spPr>
          <a:xfrm>
            <a:off x="3273288" y="1881810"/>
            <a:ext cx="5526156" cy="43632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Heading</a:t>
            </a:r>
          </a:p>
          <a:p>
            <a:endParaRPr lang="en-US" b="1">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Lorem ipsum dolor sit amet, consectetur adipiscing elit. Curabitur eget elit in ex tincidunt venenatis. Mauris dictum purus nunc, sed accumsan risus faucibus ac. Nulla consequat posuere eros tempus suscipit. Proin viverra purus et venenatis dignissim. Suspendisse in auctor enim. Duis lobortis quam a metus sodales bibendum. Etiam vitae elit consequat, ullamcorper purus id, bibendum velit.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DD1B5D2-417B-4D05-94F6-7987FD1EF457}"/>
              </a:ext>
            </a:extLst>
          </p:cNvPr>
          <p:cNvSpPr/>
          <p:nvPr/>
        </p:nvSpPr>
        <p:spPr>
          <a:xfrm>
            <a:off x="8799444" y="1881810"/>
            <a:ext cx="3392556" cy="13782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Image</a:t>
            </a:r>
          </a:p>
        </p:txBody>
      </p:sp>
      <p:sp>
        <p:nvSpPr>
          <p:cNvPr id="15" name="Rectangle 14">
            <a:extLst>
              <a:ext uri="{FF2B5EF4-FFF2-40B4-BE49-F238E27FC236}">
                <a16:creationId xmlns:a16="http://schemas.microsoft.com/office/drawing/2014/main" id="{97029B77-04BB-4C21-A9C6-9848438FE283}"/>
              </a:ext>
            </a:extLst>
          </p:cNvPr>
          <p:cNvSpPr/>
          <p:nvPr/>
        </p:nvSpPr>
        <p:spPr>
          <a:xfrm>
            <a:off x="8799444" y="3260035"/>
            <a:ext cx="3392556" cy="14850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Image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D78103B-1B64-46F4-8E86-39F2F04F3C90}"/>
              </a:ext>
            </a:extLst>
          </p:cNvPr>
          <p:cNvSpPr/>
          <p:nvPr/>
        </p:nvSpPr>
        <p:spPr>
          <a:xfrm>
            <a:off x="8799444" y="4757530"/>
            <a:ext cx="3392556" cy="14999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Image</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38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F45546-A97C-446E-84E3-78F42A6D8515}"/>
              </a:ext>
            </a:extLst>
          </p:cNvPr>
          <p:cNvSpPr/>
          <p:nvPr/>
        </p:nvSpPr>
        <p:spPr>
          <a:xfrm>
            <a:off x="0" y="0"/>
            <a:ext cx="1219200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Navigation</a:t>
            </a:r>
          </a:p>
        </p:txBody>
      </p:sp>
      <p:sp>
        <p:nvSpPr>
          <p:cNvPr id="5" name="Oval 4">
            <a:extLst>
              <a:ext uri="{FF2B5EF4-FFF2-40B4-BE49-F238E27FC236}">
                <a16:creationId xmlns:a16="http://schemas.microsoft.com/office/drawing/2014/main" id="{6B33F4C6-8DC4-4F67-B615-0F6825689AD9}"/>
              </a:ext>
            </a:extLst>
          </p:cNvPr>
          <p:cNvSpPr/>
          <p:nvPr/>
        </p:nvSpPr>
        <p:spPr>
          <a:xfrm>
            <a:off x="331302" y="1325217"/>
            <a:ext cx="1749287" cy="13384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Image</a:t>
            </a:r>
          </a:p>
        </p:txBody>
      </p:sp>
      <p:sp>
        <p:nvSpPr>
          <p:cNvPr id="6" name="Oval 5">
            <a:extLst>
              <a:ext uri="{FF2B5EF4-FFF2-40B4-BE49-F238E27FC236}">
                <a16:creationId xmlns:a16="http://schemas.microsoft.com/office/drawing/2014/main" id="{4EF810AD-7F91-4A36-A473-CCFBD77959B4}"/>
              </a:ext>
            </a:extLst>
          </p:cNvPr>
          <p:cNvSpPr/>
          <p:nvPr/>
        </p:nvSpPr>
        <p:spPr>
          <a:xfrm>
            <a:off x="331302" y="3074503"/>
            <a:ext cx="1749287" cy="13384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Image</a:t>
            </a:r>
          </a:p>
        </p:txBody>
      </p:sp>
      <p:sp>
        <p:nvSpPr>
          <p:cNvPr id="8" name="Oval 7">
            <a:extLst>
              <a:ext uri="{FF2B5EF4-FFF2-40B4-BE49-F238E27FC236}">
                <a16:creationId xmlns:a16="http://schemas.microsoft.com/office/drawing/2014/main" id="{4BCF506F-6373-4F3C-97A5-B564A7E9C6B8}"/>
              </a:ext>
            </a:extLst>
          </p:cNvPr>
          <p:cNvSpPr/>
          <p:nvPr/>
        </p:nvSpPr>
        <p:spPr>
          <a:xfrm>
            <a:off x="331302" y="4777406"/>
            <a:ext cx="1749287" cy="13384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Image</a:t>
            </a:r>
          </a:p>
        </p:txBody>
      </p:sp>
      <p:sp>
        <p:nvSpPr>
          <p:cNvPr id="9" name="Rectangle 8">
            <a:extLst>
              <a:ext uri="{FF2B5EF4-FFF2-40B4-BE49-F238E27FC236}">
                <a16:creationId xmlns:a16="http://schemas.microsoft.com/office/drawing/2014/main" id="{CB342E9C-5294-4DEE-B1E7-5C76413F2B9B}"/>
              </a:ext>
            </a:extLst>
          </p:cNvPr>
          <p:cNvSpPr/>
          <p:nvPr/>
        </p:nvSpPr>
        <p:spPr>
          <a:xfrm>
            <a:off x="4452731" y="914400"/>
            <a:ext cx="2822712"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Title</a:t>
            </a:r>
          </a:p>
        </p:txBody>
      </p:sp>
      <p:sp>
        <p:nvSpPr>
          <p:cNvPr id="10" name="Rectangle 9">
            <a:extLst>
              <a:ext uri="{FF2B5EF4-FFF2-40B4-BE49-F238E27FC236}">
                <a16:creationId xmlns:a16="http://schemas.microsoft.com/office/drawing/2014/main" id="{40DFBCD1-5438-4518-8084-BA07C4B38B31}"/>
              </a:ext>
            </a:extLst>
          </p:cNvPr>
          <p:cNvSpPr/>
          <p:nvPr/>
        </p:nvSpPr>
        <p:spPr>
          <a:xfrm>
            <a:off x="2792895" y="1828800"/>
            <a:ext cx="6606209" cy="437984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Heading</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Lorem ipsum dolor sit </a:t>
            </a:r>
            <a:r>
              <a:rPr lang="en-US" b="1" dirty="0" err="1">
                <a:solidFill>
                  <a:schemeClr val="tx1"/>
                </a:solidFill>
                <a:latin typeface="Times New Roman" panose="02020603050405020304" pitchFamily="18" charset="0"/>
                <a:cs typeface="Times New Roman" panose="02020603050405020304" pitchFamily="18" charset="0"/>
              </a:rPr>
              <a:t>amet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consectetur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adipiscing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elit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Curabitur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eget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elit</a:t>
            </a:r>
            <a:r>
              <a:rPr lang="en-US" b="1" dirty="0">
                <a:solidFill>
                  <a:schemeClr val="tx1"/>
                </a:solidFill>
                <a:latin typeface="Times New Roman" panose="02020603050405020304" pitchFamily="18" charset="0"/>
                <a:cs typeface="Times New Roman" panose="02020603050405020304" pitchFamily="18" charset="0"/>
              </a:rPr>
              <a:t> in ex </a:t>
            </a:r>
            <a:r>
              <a:rPr lang="en-US" b="1" dirty="0" err="1">
                <a:solidFill>
                  <a:schemeClr val="tx1"/>
                </a:solidFill>
                <a:latin typeface="Times New Roman" panose="02020603050405020304" pitchFamily="18" charset="0"/>
                <a:cs typeface="Times New Roman" panose="02020603050405020304" pitchFamily="18" charset="0"/>
              </a:rPr>
              <a:t>tincidunt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venenatis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Mauris</a:t>
            </a:r>
            <a:r>
              <a:rPr lang="en-US" b="1" dirty="0">
                <a:solidFill>
                  <a:schemeClr val="tx1"/>
                </a:solidFill>
                <a:latin typeface="Times New Roman" panose="02020603050405020304" pitchFamily="18" charset="0"/>
                <a:cs typeface="Times New Roman" panose="02020603050405020304" pitchFamily="18" charset="0"/>
              </a:rPr>
              <a:t> dictum </a:t>
            </a:r>
            <a:r>
              <a:rPr lang="en-US" b="1" dirty="0" err="1">
                <a:solidFill>
                  <a:schemeClr val="tx1"/>
                </a:solidFill>
                <a:latin typeface="Times New Roman" panose="02020603050405020304" pitchFamily="18" charset="0"/>
                <a:cs typeface="Times New Roman" panose="02020603050405020304" pitchFamily="18" charset="0"/>
              </a:rPr>
              <a:t>purus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nunc</a:t>
            </a:r>
            <a:r>
              <a:rPr lang="en-US" b="1" dirty="0">
                <a:solidFill>
                  <a:schemeClr val="tx1"/>
                </a:solidFill>
                <a:latin typeface="Times New Roman" panose="02020603050405020304" pitchFamily="18" charset="0"/>
                <a:cs typeface="Times New Roman" panose="02020603050405020304" pitchFamily="18" charset="0"/>
              </a:rPr>
              <a:t>, sed </a:t>
            </a:r>
            <a:r>
              <a:rPr lang="en-US" b="1" dirty="0" err="1">
                <a:solidFill>
                  <a:schemeClr val="tx1"/>
                </a:solidFill>
                <a:latin typeface="Times New Roman" panose="02020603050405020304" pitchFamily="18" charset="0"/>
                <a:cs typeface="Times New Roman" panose="02020603050405020304" pitchFamily="18" charset="0"/>
              </a:rPr>
              <a:t>accumsan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risus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faucibus</a:t>
            </a:r>
            <a:r>
              <a:rPr lang="en-US" b="1" dirty="0">
                <a:solidFill>
                  <a:schemeClr val="tx1"/>
                </a:solidFill>
                <a:latin typeface="Times New Roman" panose="02020603050405020304" pitchFamily="18" charset="0"/>
                <a:cs typeface="Times New Roman" panose="02020603050405020304" pitchFamily="18" charset="0"/>
              </a:rPr>
              <a:t> ac. </a:t>
            </a:r>
            <a:r>
              <a:rPr lang="en-US" b="1" dirty="0" err="1">
                <a:solidFill>
                  <a:schemeClr val="tx1"/>
                </a:solidFill>
                <a:latin typeface="Times New Roman" panose="02020603050405020304" pitchFamily="18" charset="0"/>
                <a:cs typeface="Times New Roman" panose="02020603050405020304" pitchFamily="18" charset="0"/>
              </a:rPr>
              <a:t>Nulla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consequat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posuere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eros</a:t>
            </a:r>
            <a:r>
              <a:rPr lang="en-US" b="1" dirty="0">
                <a:solidFill>
                  <a:schemeClr val="tx1"/>
                </a:solidFill>
                <a:latin typeface="Times New Roman" panose="02020603050405020304" pitchFamily="18" charset="0"/>
                <a:cs typeface="Times New Roman" panose="02020603050405020304" pitchFamily="18" charset="0"/>
              </a:rPr>
              <a:t> tempus </a:t>
            </a:r>
            <a:r>
              <a:rPr lang="en-US" b="1" dirty="0" err="1">
                <a:solidFill>
                  <a:schemeClr val="tx1"/>
                </a:solidFill>
                <a:latin typeface="Times New Roman" panose="02020603050405020304" pitchFamily="18" charset="0"/>
                <a:cs typeface="Times New Roman" panose="02020603050405020304" pitchFamily="18" charset="0"/>
              </a:rPr>
              <a:t>suscipit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Proin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viverra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purus</a:t>
            </a:r>
            <a:r>
              <a:rPr lang="en-US" b="1" dirty="0">
                <a:solidFill>
                  <a:schemeClr val="tx1"/>
                </a:solidFill>
                <a:latin typeface="Times New Roman" panose="02020603050405020304" pitchFamily="18" charset="0"/>
                <a:cs typeface="Times New Roman" panose="02020603050405020304" pitchFamily="18" charset="0"/>
              </a:rPr>
              <a:t> et </a:t>
            </a:r>
            <a:r>
              <a:rPr lang="en-US" b="1" dirty="0" err="1">
                <a:solidFill>
                  <a:schemeClr val="tx1"/>
                </a:solidFill>
                <a:latin typeface="Times New Roman" panose="02020603050405020304" pitchFamily="18" charset="0"/>
                <a:cs typeface="Times New Roman" panose="02020603050405020304" pitchFamily="18" charset="0"/>
              </a:rPr>
              <a:t>venenatis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dignissim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Suspendisse</a:t>
            </a:r>
            <a:r>
              <a:rPr lang="en-US" b="1" dirty="0">
                <a:solidFill>
                  <a:schemeClr val="tx1"/>
                </a:solidFill>
                <a:latin typeface="Times New Roman" panose="02020603050405020304" pitchFamily="18" charset="0"/>
                <a:cs typeface="Times New Roman" panose="02020603050405020304" pitchFamily="18" charset="0"/>
              </a:rPr>
              <a:t> in </a:t>
            </a:r>
            <a:r>
              <a:rPr lang="en-US" b="1" dirty="0" err="1">
                <a:solidFill>
                  <a:schemeClr val="tx1"/>
                </a:solidFill>
                <a:latin typeface="Times New Roman" panose="02020603050405020304" pitchFamily="18" charset="0"/>
                <a:cs typeface="Times New Roman" panose="02020603050405020304" pitchFamily="18" charset="0"/>
              </a:rPr>
              <a:t>auctor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enim</a:t>
            </a:r>
            <a:r>
              <a:rPr lang="en-US" b="1" dirty="0">
                <a:solidFill>
                  <a:schemeClr val="tx1"/>
                </a:solidFill>
                <a:latin typeface="Times New Roman" panose="02020603050405020304" pitchFamily="18" charset="0"/>
                <a:cs typeface="Times New Roman" panose="02020603050405020304" pitchFamily="18" charset="0"/>
              </a:rPr>
              <a:t>. Duis </a:t>
            </a:r>
            <a:r>
              <a:rPr lang="en-US" b="1" dirty="0" err="1">
                <a:solidFill>
                  <a:schemeClr val="tx1"/>
                </a:solidFill>
                <a:latin typeface="Times New Roman" panose="02020603050405020304" pitchFamily="18" charset="0"/>
                <a:cs typeface="Times New Roman" panose="02020603050405020304" pitchFamily="18" charset="0"/>
              </a:rPr>
              <a:t>lobortis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quam</a:t>
            </a:r>
            <a:r>
              <a:rPr lang="en-US" b="1" dirty="0">
                <a:solidFill>
                  <a:schemeClr val="tx1"/>
                </a:solidFill>
                <a:latin typeface="Times New Roman" panose="02020603050405020304" pitchFamily="18" charset="0"/>
                <a:cs typeface="Times New Roman" panose="02020603050405020304" pitchFamily="18" charset="0"/>
              </a:rPr>
              <a:t> a </a:t>
            </a:r>
            <a:r>
              <a:rPr lang="en-US" b="1" dirty="0" err="1">
                <a:solidFill>
                  <a:schemeClr val="tx1"/>
                </a:solidFill>
                <a:latin typeface="Times New Roman" panose="02020603050405020304" pitchFamily="18" charset="0"/>
                <a:cs typeface="Times New Roman" panose="02020603050405020304" pitchFamily="18" charset="0"/>
              </a:rPr>
              <a:t>metus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sodales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bibendum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Etiam</a:t>
            </a:r>
            <a:r>
              <a:rPr lang="en-US" b="1" dirty="0">
                <a:solidFill>
                  <a:schemeClr val="tx1"/>
                </a:solidFill>
                <a:latin typeface="Times New Roman" panose="02020603050405020304" pitchFamily="18" charset="0"/>
                <a:cs typeface="Times New Roman" panose="02020603050405020304" pitchFamily="18" charset="0"/>
              </a:rPr>
              <a:t> vitae </a:t>
            </a:r>
            <a:r>
              <a:rPr lang="en-US" b="1" dirty="0" err="1">
                <a:solidFill>
                  <a:schemeClr val="tx1"/>
                </a:solidFill>
                <a:latin typeface="Times New Roman" panose="02020603050405020304" pitchFamily="18" charset="0"/>
                <a:cs typeface="Times New Roman" panose="02020603050405020304" pitchFamily="18" charset="0"/>
              </a:rPr>
              <a:t>elit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consequat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ullamcorper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purus</a:t>
            </a:r>
            <a:r>
              <a:rPr lang="en-US" b="1" dirty="0">
                <a:solidFill>
                  <a:schemeClr val="tx1"/>
                </a:solidFill>
                <a:latin typeface="Times New Roman" panose="02020603050405020304" pitchFamily="18" charset="0"/>
                <a:cs typeface="Times New Roman" panose="02020603050405020304" pitchFamily="18" charset="0"/>
              </a:rPr>
              <a:t> id, </a:t>
            </a:r>
            <a:r>
              <a:rPr lang="en-US" b="1" dirty="0" err="1">
                <a:solidFill>
                  <a:schemeClr val="tx1"/>
                </a:solidFill>
                <a:latin typeface="Times New Roman" panose="02020603050405020304" pitchFamily="18" charset="0"/>
                <a:cs typeface="Times New Roman" panose="02020603050405020304" pitchFamily="18" charset="0"/>
              </a:rPr>
              <a:t>bibendum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velit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Proin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facilisis</a:t>
            </a:r>
            <a:r>
              <a:rPr lang="en-US" b="1" dirty="0">
                <a:solidFill>
                  <a:schemeClr val="tx1"/>
                </a:solidFill>
                <a:latin typeface="Times New Roman" panose="02020603050405020304" pitchFamily="18" charset="0"/>
                <a:cs typeface="Times New Roman" panose="02020603050405020304" pitchFamily="18" charset="0"/>
              </a:rPr>
              <a:t> diam </a:t>
            </a:r>
            <a:r>
              <a:rPr lang="en-US" b="1" dirty="0" err="1">
                <a:solidFill>
                  <a:schemeClr val="tx1"/>
                </a:solidFill>
                <a:latin typeface="Times New Roman" panose="02020603050405020304" pitchFamily="18" charset="0"/>
                <a:cs typeface="Times New Roman" panose="02020603050405020304" pitchFamily="18" charset="0"/>
              </a:rPr>
              <a:t>orci</a:t>
            </a:r>
            <a:r>
              <a:rPr lang="en-US" b="1" dirty="0">
                <a:solidFill>
                  <a:schemeClr val="tx1"/>
                </a:solidFill>
                <a:latin typeface="Times New Roman" panose="02020603050405020304" pitchFamily="18" charset="0"/>
                <a:cs typeface="Times New Roman" panose="02020603050405020304" pitchFamily="18" charset="0"/>
              </a:rPr>
              <a:t>. </a:t>
            </a:r>
          </a:p>
          <a:p>
            <a:r>
              <a:rPr lang="en-US" b="1" dirty="0" err="1">
                <a:solidFill>
                  <a:schemeClr val="tx1"/>
                </a:solidFill>
                <a:latin typeface="Times New Roman" panose="02020603050405020304" pitchFamily="18" charset="0"/>
                <a:cs typeface="Times New Roman" panose="02020603050405020304" pitchFamily="18" charset="0"/>
              </a:rPr>
              <a:t>Vivamus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congue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justo</a:t>
            </a:r>
            <a:r>
              <a:rPr lang="en-US" b="1" dirty="0">
                <a:solidFill>
                  <a:schemeClr val="tx1"/>
                </a:solidFill>
                <a:latin typeface="Times New Roman" panose="02020603050405020304" pitchFamily="18" charset="0"/>
                <a:cs typeface="Times New Roman" panose="02020603050405020304" pitchFamily="18" charset="0"/>
              </a:rPr>
              <a:t> vitae nisi </a:t>
            </a:r>
            <a:r>
              <a:rPr lang="en-US" b="1" dirty="0" err="1">
                <a:solidFill>
                  <a:schemeClr val="tx1"/>
                </a:solidFill>
                <a:latin typeface="Times New Roman" panose="02020603050405020304" pitchFamily="18" charset="0"/>
                <a:cs typeface="Times New Roman" panose="02020603050405020304" pitchFamily="18" charset="0"/>
              </a:rPr>
              <a:t>facilisis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facilisis</a:t>
            </a:r>
            <a:r>
              <a:rPr lang="en-US" b="1" dirty="0">
                <a:solidFill>
                  <a:schemeClr val="tx1"/>
                </a:solidFill>
                <a:latin typeface="Times New Roman" panose="02020603050405020304" pitchFamily="18" charset="0"/>
                <a:cs typeface="Times New Roman" panose="02020603050405020304" pitchFamily="18" charset="0"/>
              </a:rPr>
              <a:t>. Morbi </a:t>
            </a:r>
            <a:r>
              <a:rPr lang="en-US" b="1" dirty="0" err="1">
                <a:solidFill>
                  <a:schemeClr val="tx1"/>
                </a:solidFill>
                <a:latin typeface="Times New Roman" panose="02020603050405020304" pitchFamily="18" charset="0"/>
                <a:cs typeface="Times New Roman" panose="02020603050405020304" pitchFamily="18" charset="0"/>
              </a:rPr>
              <a:t>vehicula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ornare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commodo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Nulla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ut</a:t>
            </a:r>
            <a:r>
              <a:rPr lang="en-US" b="1" dirty="0">
                <a:solidFill>
                  <a:schemeClr val="tx1"/>
                </a:solidFill>
                <a:latin typeface="Times New Roman" panose="02020603050405020304" pitchFamily="18" charset="0"/>
                <a:cs typeface="Times New Roman" panose="02020603050405020304" pitchFamily="18" charset="0"/>
              </a:rPr>
              <a:t> ex </a:t>
            </a:r>
            <a:r>
              <a:rPr lang="en-US" b="1" dirty="0" err="1">
                <a:solidFill>
                  <a:schemeClr val="tx1"/>
                </a:solidFill>
                <a:latin typeface="Times New Roman" panose="02020603050405020304" pitchFamily="18" charset="0"/>
                <a:cs typeface="Times New Roman" panose="02020603050405020304" pitchFamily="18" charset="0"/>
              </a:rPr>
              <a:t>quis</a:t>
            </a:r>
            <a:r>
              <a:rPr lang="en-US" b="1" dirty="0">
                <a:solidFill>
                  <a:schemeClr val="tx1"/>
                </a:solidFill>
                <a:latin typeface="Times New Roman" panose="02020603050405020304" pitchFamily="18" charset="0"/>
                <a:cs typeface="Times New Roman" panose="02020603050405020304" pitchFamily="18" charset="0"/>
              </a:rPr>
              <a:t> dui tempus </a:t>
            </a:r>
            <a:r>
              <a:rPr lang="en-US" b="1" dirty="0" err="1">
                <a:solidFill>
                  <a:schemeClr val="tx1"/>
                </a:solidFill>
                <a:latin typeface="Times New Roman" panose="02020603050405020304" pitchFamily="18" charset="0"/>
                <a:cs typeface="Times New Roman" panose="02020603050405020304" pitchFamily="18" charset="0"/>
              </a:rPr>
              <a:t>faucibus</a:t>
            </a:r>
            <a:r>
              <a:rPr lang="en-US" b="1" dirty="0">
                <a:solidFill>
                  <a:schemeClr val="tx1"/>
                </a:solidFill>
                <a:latin typeface="Times New Roman" panose="02020603050405020304" pitchFamily="18" charset="0"/>
                <a:cs typeface="Times New Roman" panose="02020603050405020304" pitchFamily="18" charset="0"/>
              </a:rPr>
              <a:t> a </a:t>
            </a:r>
            <a:r>
              <a:rPr lang="en-US" b="1" dirty="0" err="1">
                <a:solidFill>
                  <a:schemeClr val="tx1"/>
                </a:solidFill>
                <a:latin typeface="Times New Roman" panose="02020603050405020304" pitchFamily="18" charset="0"/>
                <a:cs typeface="Times New Roman" panose="02020603050405020304" pitchFamily="18" charset="0"/>
              </a:rPr>
              <a:t>eu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nulla</a:t>
            </a:r>
            <a:r>
              <a:rPr lang="en-US" b="1" dirty="0">
                <a:solidFill>
                  <a:schemeClr val="tx1"/>
                </a:solidFill>
                <a:latin typeface="Times New Roman" panose="02020603050405020304" pitchFamily="18" charset="0"/>
                <a:cs typeface="Times New Roman" panose="02020603050405020304" pitchFamily="18" charset="0"/>
              </a:rPr>
              <a:t>. Vestibulum </a:t>
            </a:r>
            <a:r>
              <a:rPr lang="en-US" b="1" dirty="0" err="1">
                <a:solidFill>
                  <a:schemeClr val="tx1"/>
                </a:solidFill>
                <a:latin typeface="Times New Roman" panose="02020603050405020304" pitchFamily="18" charset="0"/>
                <a:cs typeface="Times New Roman" panose="02020603050405020304" pitchFamily="18" charset="0"/>
              </a:rPr>
              <a:t>pretium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tincidunt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odio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tincidunt</a:t>
            </a:r>
            <a:r>
              <a:rPr lang="en-US" b="1" dirty="0">
                <a:solidFill>
                  <a:schemeClr val="tx1"/>
                </a:solidFill>
                <a:latin typeface="Times New Roman" panose="02020603050405020304" pitchFamily="18" charset="0"/>
                <a:cs typeface="Times New Roman" panose="02020603050405020304" pitchFamily="18" charset="0"/>
              </a:rPr>
              <a:t>. Sed </a:t>
            </a:r>
            <a:r>
              <a:rPr lang="en-US" b="1" dirty="0" err="1">
                <a:solidFill>
                  <a:schemeClr val="tx1"/>
                </a:solidFill>
                <a:latin typeface="Times New Roman" panose="02020603050405020304" pitchFamily="18" charset="0"/>
                <a:cs typeface="Times New Roman" panose="02020603050405020304" pitchFamily="18" charset="0"/>
              </a:rPr>
              <a:t>tincidunt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efficitur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pretium</a:t>
            </a:r>
            <a:r>
              <a:rPr lang="en-US" b="1" dirty="0">
                <a:solidFill>
                  <a:schemeClr val="tx1"/>
                </a:solidFill>
                <a:latin typeface="Times New Roman" panose="02020603050405020304" pitchFamily="18" charset="0"/>
                <a:cs typeface="Times New Roman" panose="02020603050405020304" pitchFamily="18" charset="0"/>
              </a:rPr>
              <a:t>. In non nisi vitae </a:t>
            </a:r>
            <a:r>
              <a:rPr lang="en-US" b="1" dirty="0" err="1">
                <a:solidFill>
                  <a:schemeClr val="tx1"/>
                </a:solidFill>
                <a:latin typeface="Times New Roman" panose="02020603050405020304" pitchFamily="18" charset="0"/>
                <a:cs typeface="Times New Roman" panose="02020603050405020304" pitchFamily="18" charset="0"/>
              </a:rPr>
              <a:t>lacus</a:t>
            </a:r>
            <a:r>
              <a:rPr lang="en-US" b="1" dirty="0">
                <a:solidFill>
                  <a:schemeClr val="tx1"/>
                </a:solidFill>
                <a:latin typeface="Times New Roman" panose="02020603050405020304" pitchFamily="18" charset="0"/>
                <a:cs typeface="Times New Roman" panose="02020603050405020304" pitchFamily="18" charset="0"/>
              </a:rPr>
              <a:t> pharetra </a:t>
            </a:r>
            <a:r>
              <a:rPr lang="en-US" b="1" dirty="0" err="1">
                <a:solidFill>
                  <a:schemeClr val="tx1"/>
                </a:solidFill>
                <a:latin typeface="Times New Roman" panose="02020603050405020304" pitchFamily="18" charset="0"/>
                <a:cs typeface="Times New Roman" panose="02020603050405020304" pitchFamily="18" charset="0"/>
              </a:rPr>
              <a:t>ornare</a:t>
            </a:r>
            <a:r>
              <a:rPr lang="en-US" b="1" dirty="0">
                <a:solidFill>
                  <a:schemeClr val="tx1"/>
                </a:solidFill>
                <a:latin typeface="Times New Roman" panose="02020603050405020304" pitchFamily="18" charset="0"/>
                <a:cs typeface="Times New Roman" panose="02020603050405020304" pitchFamily="18" charset="0"/>
              </a:rPr>
              <a:t>. In </a:t>
            </a:r>
            <a:r>
              <a:rPr lang="en-US" b="1" dirty="0" err="1">
                <a:solidFill>
                  <a:schemeClr val="tx1"/>
                </a:solidFill>
                <a:latin typeface="Times New Roman" panose="02020603050405020304" pitchFamily="18" charset="0"/>
                <a:cs typeface="Times New Roman" panose="02020603050405020304" pitchFamily="18" charset="0"/>
              </a:rPr>
              <a:t>ut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purus</a:t>
            </a:r>
            <a:r>
              <a:rPr lang="en-US" b="1" dirty="0">
                <a:solidFill>
                  <a:schemeClr val="tx1"/>
                </a:solidFill>
                <a:latin typeface="Times New Roman" panose="02020603050405020304" pitchFamily="18" charset="0"/>
                <a:cs typeface="Times New Roman" panose="02020603050405020304" pitchFamily="18" charset="0"/>
              </a:rPr>
              <a:t> vel nisi </a:t>
            </a:r>
            <a:r>
              <a:rPr lang="en-US" b="1" dirty="0" err="1">
                <a:solidFill>
                  <a:schemeClr val="tx1"/>
                </a:solidFill>
                <a:latin typeface="Times New Roman" panose="02020603050405020304" pitchFamily="18" charset="0"/>
                <a:cs typeface="Times New Roman" panose="02020603050405020304" pitchFamily="18" charset="0"/>
              </a:rPr>
              <a:t>molestie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interdum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tempor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lobortis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orci</a:t>
            </a:r>
            <a:r>
              <a:rPr lang="en-US" b="1" dirty="0">
                <a:solidFill>
                  <a:schemeClr val="tx1"/>
                </a:solidFill>
                <a:latin typeface="Times New Roman" panose="02020603050405020304" pitchFamily="18" charset="0"/>
                <a:cs typeface="Times New Roman" panose="02020603050405020304" pitchFamily="18" charset="0"/>
              </a:rPr>
              <a:t>. Ut </a:t>
            </a:r>
            <a:r>
              <a:rPr lang="en-US" b="1" dirty="0" err="1">
                <a:solidFill>
                  <a:schemeClr val="tx1"/>
                </a:solidFill>
                <a:latin typeface="Times New Roman" panose="02020603050405020304" pitchFamily="18" charset="0"/>
                <a:cs typeface="Times New Roman" panose="02020603050405020304" pitchFamily="18" charset="0"/>
              </a:rPr>
              <a:t>erat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tortor</a:t>
            </a:r>
            <a:r>
              <a:rPr lang="en-US" b="1" dirty="0">
                <a:solidFill>
                  <a:schemeClr val="tx1"/>
                </a:solidFill>
                <a:latin typeface="Times New Roman" panose="02020603050405020304" pitchFamily="18" charset="0"/>
                <a:cs typeface="Times New Roman" panose="02020603050405020304" pitchFamily="18" charset="0"/>
              </a:rPr>
              <a:t>, fermentum sed </a:t>
            </a:r>
            <a:r>
              <a:rPr lang="en-US" b="1" dirty="0" err="1">
                <a:solidFill>
                  <a:schemeClr val="tx1"/>
                </a:solidFill>
                <a:latin typeface="Times New Roman" panose="02020603050405020304" pitchFamily="18" charset="0"/>
                <a:cs typeface="Times New Roman" panose="02020603050405020304" pitchFamily="18" charset="0"/>
              </a:rPr>
              <a:t>nisl</a:t>
            </a:r>
            <a:r>
              <a:rPr lang="en-US" b="1" dirty="0">
                <a:solidFill>
                  <a:schemeClr val="tx1"/>
                </a:solidFill>
                <a:latin typeface="Times New Roman" panose="02020603050405020304" pitchFamily="18" charset="0"/>
                <a:cs typeface="Times New Roman" panose="02020603050405020304" pitchFamily="18" charset="0"/>
              </a:rPr>
              <a:t> ac, </a:t>
            </a:r>
            <a:r>
              <a:rPr lang="en-US" b="1" dirty="0" err="1">
                <a:solidFill>
                  <a:schemeClr val="tx1"/>
                </a:solidFill>
                <a:latin typeface="Times New Roman" panose="02020603050405020304" pitchFamily="18" charset="0"/>
                <a:cs typeface="Times New Roman" panose="02020603050405020304" pitchFamily="18" charset="0"/>
              </a:rPr>
              <a:t>efficitur</a:t>
            </a:r>
            <a:r>
              <a:rPr lang="en-US" b="1" dirty="0">
                <a:solidFill>
                  <a:schemeClr val="tx1"/>
                </a:solidFill>
                <a:latin typeface="Times New Roman" panose="02020603050405020304" pitchFamily="18" charset="0"/>
                <a:cs typeface="Times New Roman" panose="02020603050405020304" pitchFamily="18" charset="0"/>
              </a:rPr>
              <a:t> semper </a:t>
            </a:r>
            <a:r>
              <a:rPr lang="en-US" b="1" dirty="0" err="1">
                <a:solidFill>
                  <a:schemeClr val="tx1"/>
                </a:solidFill>
                <a:latin typeface="Times New Roman" panose="02020603050405020304" pitchFamily="18" charset="0"/>
                <a:cs typeface="Times New Roman" panose="02020603050405020304" pitchFamily="18" charset="0"/>
              </a:rPr>
              <a:t>urna</a:t>
            </a:r>
            <a:r>
              <a:rPr lang="en-US" b="1" dirty="0">
                <a:solidFill>
                  <a:schemeClr val="tx1"/>
                </a:solidFill>
                <a:latin typeface="Times New Roman" panose="02020603050405020304" pitchFamily="18" charset="0"/>
                <a:cs typeface="Times New Roman" panose="02020603050405020304" pitchFamily="18" charset="0"/>
              </a:rPr>
              <a:t>. Sed </a:t>
            </a:r>
            <a:r>
              <a:rPr lang="en-US" b="1" dirty="0" err="1">
                <a:solidFill>
                  <a:schemeClr val="tx1"/>
                </a:solidFill>
                <a:latin typeface="Times New Roman" panose="02020603050405020304" pitchFamily="18" charset="0"/>
                <a:cs typeface="Times New Roman" panose="02020603050405020304" pitchFamily="18" charset="0"/>
              </a:rPr>
              <a:t>varius</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hendrerit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sapien</a:t>
            </a:r>
            <a:r>
              <a:rPr lang="en-US" b="1" dirty="0">
                <a:solidFill>
                  <a:schemeClr val="tx1"/>
                </a:solidFill>
                <a:latin typeface="Times New Roman" panose="02020603050405020304" pitchFamily="18" charset="0"/>
                <a:cs typeface="Times New Roman" panose="02020603050405020304" pitchFamily="18" charset="0"/>
              </a:rPr>
              <a:t> id </a:t>
            </a:r>
            <a:r>
              <a:rPr lang="en-US" b="1" dirty="0" err="1">
                <a:solidFill>
                  <a:schemeClr val="tx1"/>
                </a:solidFill>
                <a:latin typeface="Times New Roman" panose="02020603050405020304" pitchFamily="18" charset="0"/>
                <a:cs typeface="Times New Roman" panose="02020603050405020304" pitchFamily="18" charset="0"/>
              </a:rPr>
              <a:t>tincidunt</a:t>
            </a:r>
            <a:r>
              <a:rPr lang="en-US" b="1" dirty="0">
                <a:solidFill>
                  <a:schemeClr val="tx1"/>
                </a:solidFill>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F1080F51-DD00-4D60-B0DD-A07A0546FC79}"/>
              </a:ext>
            </a:extLst>
          </p:cNvPr>
          <p:cNvSpPr/>
          <p:nvPr/>
        </p:nvSpPr>
        <p:spPr>
          <a:xfrm>
            <a:off x="9399104" y="914400"/>
            <a:ext cx="2792896" cy="529424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Logos</a:t>
            </a:r>
          </a:p>
        </p:txBody>
      </p:sp>
      <p:sp>
        <p:nvSpPr>
          <p:cNvPr id="12" name="Rectangle 11">
            <a:extLst>
              <a:ext uri="{FF2B5EF4-FFF2-40B4-BE49-F238E27FC236}">
                <a16:creationId xmlns:a16="http://schemas.microsoft.com/office/drawing/2014/main" id="{EB4EB4E3-8776-49F4-85C8-8F2B34BDDE89}"/>
              </a:ext>
            </a:extLst>
          </p:cNvPr>
          <p:cNvSpPr/>
          <p:nvPr/>
        </p:nvSpPr>
        <p:spPr>
          <a:xfrm>
            <a:off x="0" y="6208642"/>
            <a:ext cx="12191999" cy="64935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Footer</a:t>
            </a:r>
          </a:p>
        </p:txBody>
      </p:sp>
    </p:spTree>
    <p:extLst>
      <p:ext uri="{BB962C8B-B14F-4D97-AF65-F5344CB8AC3E}">
        <p14:creationId xmlns:p14="http://schemas.microsoft.com/office/powerpoint/2010/main" val="35425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B7B55E-E3E2-4F07-A534-53693FBE0C17}"/>
              </a:ext>
            </a:extLst>
          </p:cNvPr>
          <p:cNvSpPr/>
          <p:nvPr/>
        </p:nvSpPr>
        <p:spPr>
          <a:xfrm>
            <a:off x="0" y="0"/>
            <a:ext cx="121920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Navigation</a:t>
            </a:r>
          </a:p>
        </p:txBody>
      </p:sp>
      <p:sp>
        <p:nvSpPr>
          <p:cNvPr id="5" name="Oval 4">
            <a:extLst>
              <a:ext uri="{FF2B5EF4-FFF2-40B4-BE49-F238E27FC236}">
                <a16:creationId xmlns:a16="http://schemas.microsoft.com/office/drawing/2014/main" id="{1ECD2EB8-1616-4760-B9D3-7E262907B074}"/>
              </a:ext>
            </a:extLst>
          </p:cNvPr>
          <p:cNvSpPr/>
          <p:nvPr/>
        </p:nvSpPr>
        <p:spPr>
          <a:xfrm>
            <a:off x="980662" y="914399"/>
            <a:ext cx="1550504" cy="1000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a:t>
            </a:r>
          </a:p>
        </p:txBody>
      </p:sp>
      <p:sp>
        <p:nvSpPr>
          <p:cNvPr id="6" name="Rectangle 5">
            <a:extLst>
              <a:ext uri="{FF2B5EF4-FFF2-40B4-BE49-F238E27FC236}">
                <a16:creationId xmlns:a16="http://schemas.microsoft.com/office/drawing/2014/main" id="{E0683248-856A-4CF3-A5ED-93DE3D556F4E}"/>
              </a:ext>
            </a:extLst>
          </p:cNvPr>
          <p:cNvSpPr/>
          <p:nvPr/>
        </p:nvSpPr>
        <p:spPr>
          <a:xfrm>
            <a:off x="5032514" y="914398"/>
            <a:ext cx="2126972" cy="10005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Title</a:t>
            </a:r>
          </a:p>
        </p:txBody>
      </p:sp>
      <p:sp>
        <p:nvSpPr>
          <p:cNvPr id="8" name="Rectangle 7">
            <a:extLst>
              <a:ext uri="{FF2B5EF4-FFF2-40B4-BE49-F238E27FC236}">
                <a16:creationId xmlns:a16="http://schemas.microsoft.com/office/drawing/2014/main" id="{7EB7BB20-11F5-4475-B836-8F1A6B6897DE}"/>
              </a:ext>
            </a:extLst>
          </p:cNvPr>
          <p:cNvSpPr/>
          <p:nvPr/>
        </p:nvSpPr>
        <p:spPr>
          <a:xfrm>
            <a:off x="3829878" y="1914938"/>
            <a:ext cx="4532244" cy="4326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HTML table of info</a:t>
            </a:r>
          </a:p>
        </p:txBody>
      </p:sp>
      <p:sp>
        <p:nvSpPr>
          <p:cNvPr id="9" name="Rectangle 8">
            <a:extLst>
              <a:ext uri="{FF2B5EF4-FFF2-40B4-BE49-F238E27FC236}">
                <a16:creationId xmlns:a16="http://schemas.microsoft.com/office/drawing/2014/main" id="{F3BA5D7F-F403-4594-A924-1D9E68E4FF88}"/>
              </a:ext>
            </a:extLst>
          </p:cNvPr>
          <p:cNvSpPr/>
          <p:nvPr/>
        </p:nvSpPr>
        <p:spPr>
          <a:xfrm>
            <a:off x="0" y="1914939"/>
            <a:ext cx="3829878" cy="43268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Heading</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Lorem ipsum dolor sit </a:t>
            </a:r>
            <a:r>
              <a:rPr lang="en-US" b="1" dirty="0" err="1">
                <a:solidFill>
                  <a:schemeClr val="bg1"/>
                </a:solidFill>
                <a:latin typeface="Times New Roman" panose="02020603050405020304" pitchFamily="18" charset="0"/>
                <a:cs typeface="Times New Roman" panose="02020603050405020304" pitchFamily="18" charset="0"/>
              </a:rPr>
              <a:t>amet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consectetur</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adipiscing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elit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Curabitur</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eget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elit</a:t>
            </a:r>
            <a:r>
              <a:rPr lang="en-US" b="1" dirty="0">
                <a:solidFill>
                  <a:schemeClr val="bg1"/>
                </a:solidFill>
                <a:latin typeface="Times New Roman" panose="02020603050405020304" pitchFamily="18" charset="0"/>
                <a:cs typeface="Times New Roman" panose="02020603050405020304" pitchFamily="18" charset="0"/>
              </a:rPr>
              <a:t> in ex </a:t>
            </a:r>
            <a:r>
              <a:rPr lang="en-US" b="1" dirty="0" err="1">
                <a:solidFill>
                  <a:schemeClr val="bg1"/>
                </a:solidFill>
                <a:latin typeface="Times New Roman" panose="02020603050405020304" pitchFamily="18" charset="0"/>
                <a:cs typeface="Times New Roman" panose="02020603050405020304" pitchFamily="18" charset="0"/>
              </a:rPr>
              <a:t>tincidunt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venenatis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Mauris</a:t>
            </a:r>
            <a:r>
              <a:rPr lang="en-US" b="1" dirty="0">
                <a:solidFill>
                  <a:schemeClr val="bg1"/>
                </a:solidFill>
                <a:latin typeface="Times New Roman" panose="02020603050405020304" pitchFamily="18" charset="0"/>
                <a:cs typeface="Times New Roman" panose="02020603050405020304" pitchFamily="18" charset="0"/>
              </a:rPr>
              <a:t> dictum </a:t>
            </a:r>
            <a:r>
              <a:rPr lang="en-US" b="1" dirty="0" err="1">
                <a:solidFill>
                  <a:schemeClr val="bg1"/>
                </a:solidFill>
                <a:latin typeface="Times New Roman" panose="02020603050405020304" pitchFamily="18" charset="0"/>
                <a:cs typeface="Times New Roman" panose="02020603050405020304" pitchFamily="18" charset="0"/>
              </a:rPr>
              <a:t>purus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nunc</a:t>
            </a:r>
            <a:r>
              <a:rPr lang="en-US" b="1" dirty="0">
                <a:solidFill>
                  <a:schemeClr val="bg1"/>
                </a:solidFill>
                <a:latin typeface="Times New Roman" panose="02020603050405020304" pitchFamily="18" charset="0"/>
                <a:cs typeface="Times New Roman" panose="02020603050405020304" pitchFamily="18" charset="0"/>
              </a:rPr>
              <a:t>, sed </a:t>
            </a:r>
            <a:r>
              <a:rPr lang="en-US" b="1" dirty="0" err="1">
                <a:solidFill>
                  <a:schemeClr val="bg1"/>
                </a:solidFill>
                <a:latin typeface="Times New Roman" panose="02020603050405020304" pitchFamily="18" charset="0"/>
                <a:cs typeface="Times New Roman" panose="02020603050405020304" pitchFamily="18" charset="0"/>
              </a:rPr>
              <a:t>accumsan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risus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faucibus</a:t>
            </a:r>
            <a:r>
              <a:rPr lang="en-US" b="1" dirty="0">
                <a:solidFill>
                  <a:schemeClr val="bg1"/>
                </a:solidFill>
                <a:latin typeface="Times New Roman" panose="02020603050405020304" pitchFamily="18" charset="0"/>
                <a:cs typeface="Times New Roman" panose="02020603050405020304" pitchFamily="18" charset="0"/>
              </a:rPr>
              <a:t> ac. </a:t>
            </a:r>
            <a:r>
              <a:rPr lang="en-US" b="1" dirty="0" err="1">
                <a:solidFill>
                  <a:schemeClr val="bg1"/>
                </a:solidFill>
                <a:latin typeface="Times New Roman" panose="02020603050405020304" pitchFamily="18" charset="0"/>
                <a:cs typeface="Times New Roman" panose="02020603050405020304" pitchFamily="18" charset="0"/>
              </a:rPr>
              <a:t>Nulla</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consequat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posuere</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eros</a:t>
            </a:r>
            <a:r>
              <a:rPr lang="en-US" b="1" dirty="0">
                <a:solidFill>
                  <a:schemeClr val="bg1"/>
                </a:solidFill>
                <a:latin typeface="Times New Roman" panose="02020603050405020304" pitchFamily="18" charset="0"/>
                <a:cs typeface="Times New Roman" panose="02020603050405020304" pitchFamily="18" charset="0"/>
              </a:rPr>
              <a:t> tempus </a:t>
            </a:r>
            <a:r>
              <a:rPr lang="en-US" b="1" dirty="0" err="1">
                <a:solidFill>
                  <a:schemeClr val="bg1"/>
                </a:solidFill>
                <a:latin typeface="Times New Roman" panose="02020603050405020304" pitchFamily="18" charset="0"/>
                <a:cs typeface="Times New Roman" panose="02020603050405020304" pitchFamily="18" charset="0"/>
              </a:rPr>
              <a:t>suscipit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Proin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viverra</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purus</a:t>
            </a:r>
            <a:r>
              <a:rPr lang="en-US" b="1" dirty="0">
                <a:solidFill>
                  <a:schemeClr val="bg1"/>
                </a:solidFill>
                <a:latin typeface="Times New Roman" panose="02020603050405020304" pitchFamily="18" charset="0"/>
                <a:cs typeface="Times New Roman" panose="02020603050405020304" pitchFamily="18" charset="0"/>
              </a:rPr>
              <a:t> et </a:t>
            </a:r>
            <a:r>
              <a:rPr lang="en-US" b="1" dirty="0" err="1">
                <a:solidFill>
                  <a:schemeClr val="bg1"/>
                </a:solidFill>
                <a:latin typeface="Times New Roman" panose="02020603050405020304" pitchFamily="18" charset="0"/>
                <a:cs typeface="Times New Roman" panose="02020603050405020304" pitchFamily="18" charset="0"/>
              </a:rPr>
              <a:t>venenatis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dignissim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Suspendisse</a:t>
            </a:r>
            <a:r>
              <a:rPr lang="en-US" b="1" dirty="0">
                <a:solidFill>
                  <a:schemeClr val="bg1"/>
                </a:solidFill>
                <a:latin typeface="Times New Roman" panose="02020603050405020304" pitchFamily="18" charset="0"/>
                <a:cs typeface="Times New Roman" panose="02020603050405020304" pitchFamily="18" charset="0"/>
              </a:rPr>
              <a:t> in </a:t>
            </a:r>
            <a:r>
              <a:rPr lang="en-US" b="1" dirty="0" err="1">
                <a:solidFill>
                  <a:schemeClr val="bg1"/>
                </a:solidFill>
                <a:latin typeface="Times New Roman" panose="02020603050405020304" pitchFamily="18" charset="0"/>
                <a:cs typeface="Times New Roman" panose="02020603050405020304" pitchFamily="18" charset="0"/>
              </a:rPr>
              <a:t>auctor</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enim</a:t>
            </a:r>
            <a:r>
              <a:rPr lang="en-US" b="1" dirty="0">
                <a:solidFill>
                  <a:schemeClr val="bg1"/>
                </a:solidFill>
                <a:latin typeface="Times New Roman" panose="02020603050405020304" pitchFamily="18" charset="0"/>
                <a:cs typeface="Times New Roman" panose="02020603050405020304" pitchFamily="18" charset="0"/>
              </a:rPr>
              <a:t>. Duis </a:t>
            </a:r>
            <a:r>
              <a:rPr lang="en-US" b="1" dirty="0" err="1">
                <a:solidFill>
                  <a:schemeClr val="bg1"/>
                </a:solidFill>
                <a:latin typeface="Times New Roman" panose="02020603050405020304" pitchFamily="18" charset="0"/>
                <a:cs typeface="Times New Roman" panose="02020603050405020304" pitchFamily="18" charset="0"/>
              </a:rPr>
              <a:t>lobortis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quam</a:t>
            </a:r>
            <a:r>
              <a:rPr lang="en-US" b="1" dirty="0">
                <a:solidFill>
                  <a:schemeClr val="bg1"/>
                </a:solidFill>
                <a:latin typeface="Times New Roman" panose="02020603050405020304" pitchFamily="18" charset="0"/>
                <a:cs typeface="Times New Roman" panose="02020603050405020304" pitchFamily="18" charset="0"/>
              </a:rPr>
              <a:t> a </a:t>
            </a:r>
            <a:r>
              <a:rPr lang="en-US" b="1" dirty="0" err="1">
                <a:solidFill>
                  <a:schemeClr val="bg1"/>
                </a:solidFill>
                <a:latin typeface="Times New Roman" panose="02020603050405020304" pitchFamily="18" charset="0"/>
                <a:cs typeface="Times New Roman" panose="02020603050405020304" pitchFamily="18" charset="0"/>
              </a:rPr>
              <a:t>metus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sodales</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bibendum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Etiam</a:t>
            </a:r>
            <a:r>
              <a:rPr lang="en-US" b="1" dirty="0">
                <a:solidFill>
                  <a:schemeClr val="bg1"/>
                </a:solidFill>
                <a:latin typeface="Times New Roman" panose="02020603050405020304" pitchFamily="18" charset="0"/>
                <a:cs typeface="Times New Roman" panose="02020603050405020304" pitchFamily="18" charset="0"/>
              </a:rPr>
              <a:t> vitae </a:t>
            </a:r>
            <a:r>
              <a:rPr lang="en-US" b="1" dirty="0" err="1">
                <a:solidFill>
                  <a:schemeClr val="bg1"/>
                </a:solidFill>
                <a:latin typeface="Times New Roman" panose="02020603050405020304" pitchFamily="18" charset="0"/>
                <a:cs typeface="Times New Roman" panose="02020603050405020304" pitchFamily="18" charset="0"/>
              </a:rPr>
              <a:t>elit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consequat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ullamcorper</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purus</a:t>
            </a:r>
            <a:r>
              <a:rPr lang="en-US" b="1" dirty="0">
                <a:solidFill>
                  <a:schemeClr val="bg1"/>
                </a:solidFill>
                <a:latin typeface="Times New Roman" panose="02020603050405020304" pitchFamily="18" charset="0"/>
                <a:cs typeface="Times New Roman" panose="02020603050405020304" pitchFamily="18" charset="0"/>
              </a:rPr>
              <a:t> id, </a:t>
            </a:r>
            <a:r>
              <a:rPr lang="en-US" b="1" dirty="0" err="1">
                <a:solidFill>
                  <a:schemeClr val="bg1"/>
                </a:solidFill>
                <a:latin typeface="Times New Roman" panose="02020603050405020304" pitchFamily="18" charset="0"/>
                <a:cs typeface="Times New Roman" panose="02020603050405020304" pitchFamily="18" charset="0"/>
              </a:rPr>
              <a:t>bibendum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velit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Proin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facilisis</a:t>
            </a:r>
            <a:r>
              <a:rPr lang="en-US" b="1" dirty="0">
                <a:solidFill>
                  <a:schemeClr val="bg1"/>
                </a:solidFill>
                <a:latin typeface="Times New Roman" panose="02020603050405020304" pitchFamily="18" charset="0"/>
                <a:cs typeface="Times New Roman" panose="02020603050405020304" pitchFamily="18" charset="0"/>
              </a:rPr>
              <a:t> diam </a:t>
            </a:r>
            <a:r>
              <a:rPr lang="en-US" b="1" dirty="0" err="1">
                <a:solidFill>
                  <a:schemeClr val="bg1"/>
                </a:solidFill>
                <a:latin typeface="Times New Roman" panose="02020603050405020304" pitchFamily="18" charset="0"/>
                <a:cs typeface="Times New Roman" panose="02020603050405020304" pitchFamily="18" charset="0"/>
              </a:rPr>
              <a:t>orci</a:t>
            </a:r>
            <a:r>
              <a:rPr lang="en-US" b="1" dirty="0">
                <a:solidFill>
                  <a:schemeClr val="bg1"/>
                </a:solidFill>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68E03AD4-4F0D-4100-8873-2A5B332580E0}"/>
              </a:ext>
            </a:extLst>
          </p:cNvPr>
          <p:cNvSpPr/>
          <p:nvPr/>
        </p:nvSpPr>
        <p:spPr>
          <a:xfrm>
            <a:off x="0" y="6241774"/>
            <a:ext cx="12192000" cy="61622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Footer</a:t>
            </a:r>
          </a:p>
        </p:txBody>
      </p:sp>
      <p:sp>
        <p:nvSpPr>
          <p:cNvPr id="14" name="Rectangle 13">
            <a:extLst>
              <a:ext uri="{FF2B5EF4-FFF2-40B4-BE49-F238E27FC236}">
                <a16:creationId xmlns:a16="http://schemas.microsoft.com/office/drawing/2014/main" id="{E8CABCD2-AB64-47EB-AEDF-E429DEA0F6E7}"/>
              </a:ext>
            </a:extLst>
          </p:cNvPr>
          <p:cNvSpPr/>
          <p:nvPr/>
        </p:nvSpPr>
        <p:spPr>
          <a:xfrm>
            <a:off x="9102588" y="3369366"/>
            <a:ext cx="2348946"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Button</a:t>
            </a:r>
          </a:p>
        </p:txBody>
      </p:sp>
      <p:sp>
        <p:nvSpPr>
          <p:cNvPr id="15" name="Rectangle 14">
            <a:extLst>
              <a:ext uri="{FF2B5EF4-FFF2-40B4-BE49-F238E27FC236}">
                <a16:creationId xmlns:a16="http://schemas.microsoft.com/office/drawing/2014/main" id="{3FFAC50A-C894-4D54-8D5E-E0FFEFB6112C}"/>
              </a:ext>
            </a:extLst>
          </p:cNvPr>
          <p:cNvSpPr/>
          <p:nvPr/>
        </p:nvSpPr>
        <p:spPr>
          <a:xfrm>
            <a:off x="9102588" y="1914937"/>
            <a:ext cx="2348946"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Button</a:t>
            </a:r>
          </a:p>
        </p:txBody>
      </p:sp>
      <p:sp>
        <p:nvSpPr>
          <p:cNvPr id="16" name="Rectangle 15">
            <a:extLst>
              <a:ext uri="{FF2B5EF4-FFF2-40B4-BE49-F238E27FC236}">
                <a16:creationId xmlns:a16="http://schemas.microsoft.com/office/drawing/2014/main" id="{65785C3D-4CFF-4378-A363-F4C8C6CCA960}"/>
              </a:ext>
            </a:extLst>
          </p:cNvPr>
          <p:cNvSpPr/>
          <p:nvPr/>
        </p:nvSpPr>
        <p:spPr>
          <a:xfrm>
            <a:off x="9102588" y="4846987"/>
            <a:ext cx="2348946"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Button</a:t>
            </a:r>
          </a:p>
        </p:txBody>
      </p:sp>
    </p:spTree>
    <p:extLst>
      <p:ext uri="{BB962C8B-B14F-4D97-AF65-F5344CB8AC3E}">
        <p14:creationId xmlns:p14="http://schemas.microsoft.com/office/powerpoint/2010/main" val="399177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317</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A</dc:creator>
  <cp:lastModifiedBy>Kevin A</cp:lastModifiedBy>
  <cp:revision>3</cp:revision>
  <dcterms:created xsi:type="dcterms:W3CDTF">2018-07-03T07:58:50Z</dcterms:created>
  <dcterms:modified xsi:type="dcterms:W3CDTF">2018-07-03T21:40:00Z</dcterms:modified>
</cp:coreProperties>
</file>