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ec8d28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ec8d28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46914d9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46914d9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5054542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5054542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46914d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46914d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aa81c2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aa81c2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VLOG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Kecheng Yu, Yilin Ren, Ziwen Tan, Zhuo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Driving is one of the preferred modes of transportation for modern people.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Finding a parking space is a problem that every driver has to face.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Drivers need to spend a lot of time to find a suitable parking space, if there is no software to help users find a parking space.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Hard to find a parking spot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Late for class because of a far away parking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Arrange time reasonably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more parking problems causing being late for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more wasting time driving </a:t>
            </a:r>
            <a:r>
              <a:rPr lang="en-GB"/>
              <a:t>around</a:t>
            </a:r>
            <a:r>
              <a:rPr lang="en-GB"/>
              <a:t> the campus looking for a parking spot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Sleep more study more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Students, Instructor and visitors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 obsession.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eek input from user at every design stage.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we on the right track.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Technology constraints</a:t>
            </a:r>
            <a:endParaRPr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Time conflicts</a:t>
            </a:r>
            <a:endParaRPr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300"/>
              <a:buFont typeface="Roboto"/>
              <a:buChar char="●"/>
            </a:pPr>
            <a:r>
              <a:rPr lang="en-GB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Resources constraints (Time and Budget)</a:t>
            </a:r>
            <a:endParaRPr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