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61" r:id="rId7"/>
    <p:sldId id="270" r:id="rId8"/>
    <p:sldId id="263" r:id="rId9"/>
    <p:sldId id="271" r:id="rId10"/>
    <p:sldId id="262" r:id="rId11"/>
    <p:sldId id="264" r:id="rId12"/>
    <p:sldId id="272" r:id="rId13"/>
    <p:sldId id="269" r:id="rId14"/>
    <p:sldId id="265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98E7-70C6-4111-A659-6171339D4FA8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35D7-A72F-4ADE-A7EF-DE728640831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7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bootje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9614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Plaatje </a:t>
            </a:r>
            <a:r>
              <a:rPr lang="nl-NL" dirty="0" err="1" smtClean="0"/>
              <a:t>uml</a:t>
            </a:r>
            <a:r>
              <a:rPr lang="nl-NL" dirty="0" smtClean="0"/>
              <a:t> veranderen?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3504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willen we</a:t>
            </a:r>
            <a:r>
              <a:rPr lang="nl-NL" baseline="0" dirty="0" smtClean="0"/>
              <a:t> laten zien? Hoe?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1758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Nieuwe </a:t>
            </a:r>
            <a:r>
              <a:rPr lang="nl-NL" dirty="0" err="1" smtClean="0"/>
              <a:t>UMl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0434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animatie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635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C2A-373F-4A0B-ADD9-9B6903C09FCC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B4FA-7808-4A48-8527-73D16271F5A6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358B-BD7B-4E13-8055-E2B965FCE361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A156-A248-4546-AE92-A6CF4129BF6B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6335-09FC-41E3-B28C-F777CC13F281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2D5F-C122-48C2-A759-C51BA91F6486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4A0F-B8CC-4C4C-8C3C-E3CF882D71C5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69C1-2A09-4E01-B803-B2A9606C153D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EA81-F35D-4DE0-9883-71FD6E74203F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E92-E18B-467A-8A40-16179C18DDC9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C476-5277-42D2-924F-A7C2869717FD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33C-975D-40E0-AA17-C907AC02EBEB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Zeeslag</a:t>
            </a:r>
            <a:r>
              <a:rPr lang="en-US" sz="6600" dirty="0" smtClean="0"/>
              <a:t> Online</a:t>
            </a:r>
            <a:endParaRPr lang="nl-NL" sz="6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Bastiaan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&amp; Kevin </a:t>
            </a:r>
            <a:r>
              <a:rPr lang="en-US" dirty="0" err="1" smtClean="0"/>
              <a:t>Rijs</a:t>
            </a:r>
            <a:endParaRPr lang="en-US" dirty="0" smtClean="0"/>
          </a:p>
          <a:p>
            <a:r>
              <a:rPr lang="en-US" sz="2400" dirty="0" smtClean="0"/>
              <a:t>Young Capital Java Traineeship</a:t>
            </a:r>
            <a:endParaRPr lang="nl-NL" sz="24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713-65F6-44BF-A5C9-0A354DFCD1B0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Java </a:t>
            </a:r>
            <a:r>
              <a:rPr lang="nl-NL" dirty="0" err="1" smtClean="0"/>
              <a:t>traineeship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Opslaan van Spelers (</a:t>
            </a:r>
            <a:r>
              <a:rPr lang="nl-NL" dirty="0" err="1" smtClean="0"/>
              <a:t>Hibernate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Data Access Object (DAO)</a:t>
            </a:r>
          </a:p>
          <a:p>
            <a:pPr lvl="1"/>
            <a:r>
              <a:rPr lang="nl-NL" dirty="0" smtClean="0"/>
              <a:t>Ingewikkeld door complexe relaties</a:t>
            </a:r>
          </a:p>
          <a:p>
            <a:pPr lvl="2"/>
            <a:r>
              <a:rPr lang="nl-NL" dirty="0" smtClean="0"/>
              <a:t>Inclusief 2D arrays [][]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ArrayList</a:t>
            </a:r>
            <a:endParaRPr lang="nl-NL" dirty="0" smtClean="0">
              <a:sym typeface="Wingdings" panose="05000000000000000000" pitchFamily="2" charset="2"/>
            </a:endParaRP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OneToOne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- Bord</a:t>
            </a: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OneToMany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– Boot(List)</a:t>
            </a: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Bord –Vakje(List)</a:t>
            </a:r>
          </a:p>
          <a:p>
            <a:pPr lvl="4"/>
            <a:r>
              <a:rPr lang="nl-NL" dirty="0" err="1">
                <a:sym typeface="Wingdings" panose="05000000000000000000" pitchFamily="2" charset="2"/>
              </a:rPr>
              <a:t>F</a:t>
            </a:r>
            <a:r>
              <a:rPr lang="nl-NL" dirty="0" err="1" smtClean="0">
                <a:sym typeface="Wingdings" panose="05000000000000000000" pitchFamily="2" charset="2"/>
              </a:rPr>
              <a:t>etchType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3B63-88C4-45AD-828B-DBF901C08C20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7134" y="3789040"/>
            <a:ext cx="27153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093296"/>
            <a:ext cx="8856984" cy="64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JSP’s</a:t>
            </a:r>
            <a:r>
              <a:rPr lang="nl-NL" dirty="0" smtClean="0"/>
              <a:t> bouwen</a:t>
            </a:r>
          </a:p>
          <a:p>
            <a:pPr lvl="1"/>
            <a:r>
              <a:rPr lang="nl-NL" dirty="0" smtClean="0"/>
              <a:t>Canvas tekenen: bord </a:t>
            </a:r>
          </a:p>
          <a:p>
            <a:pPr lvl="1"/>
            <a:r>
              <a:rPr lang="nl-NL" dirty="0" smtClean="0"/>
              <a:t>Klik verwerking</a:t>
            </a:r>
          </a:p>
          <a:p>
            <a:pPr lvl="2"/>
            <a:r>
              <a:rPr lang="nl-NL" dirty="0" smtClean="0"/>
              <a:t>Coördinaten doorgeven</a:t>
            </a:r>
          </a:p>
          <a:p>
            <a:pPr lvl="2"/>
            <a:r>
              <a:rPr lang="nl-NL" dirty="0" smtClean="0"/>
              <a:t>Plaatsen/weergeven boten</a:t>
            </a:r>
          </a:p>
          <a:p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JS Framework</a:t>
            </a:r>
          </a:p>
          <a:p>
            <a:pPr lvl="2"/>
            <a:r>
              <a:rPr lang="nl-NL" dirty="0" smtClean="0"/>
              <a:t>Uitbereiding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A74B-70C0-40BF-B931-6798F66A011A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11004"/>
            <a:ext cx="2736304" cy="436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17" y="67357"/>
            <a:ext cx="8472132" cy="52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1979712" y="1124744"/>
            <a:ext cx="592723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241" y="2420888"/>
            <a:ext cx="230143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hoek 12"/>
          <p:cNvSpPr/>
          <p:nvPr/>
        </p:nvSpPr>
        <p:spPr>
          <a:xfrm>
            <a:off x="2051720" y="2924944"/>
            <a:ext cx="477652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41517" y="4149080"/>
            <a:ext cx="4398463" cy="1201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375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 &amp; AJAX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Updates van site zonder </a:t>
            </a:r>
            <a:r>
              <a:rPr lang="nl-NL" sz="3600" dirty="0" err="1" smtClean="0"/>
              <a:t>request</a:t>
            </a:r>
            <a:endParaRPr lang="nl-NL" sz="3600" dirty="0" smtClean="0"/>
          </a:p>
          <a:p>
            <a:pPr lvl="1"/>
            <a:r>
              <a:rPr lang="nl-NL" sz="3600" dirty="0" smtClean="0"/>
              <a:t>Geen </a:t>
            </a:r>
            <a:r>
              <a:rPr lang="nl-NL" sz="3600" dirty="0" smtClean="0"/>
              <a:t>meta </a:t>
            </a:r>
            <a:r>
              <a:rPr lang="nl-NL" sz="3600" dirty="0" err="1" smtClean="0"/>
              <a:t>refresh</a:t>
            </a:r>
            <a:endParaRPr lang="nl-NL" sz="3600" dirty="0"/>
          </a:p>
          <a:p>
            <a:endParaRPr lang="nl-NL" sz="3600" dirty="0" smtClean="0"/>
          </a:p>
          <a:p>
            <a:r>
              <a:rPr lang="nl-NL" sz="3600" dirty="0" smtClean="0"/>
              <a:t>Bord updaten na beurt</a:t>
            </a:r>
          </a:p>
          <a:p>
            <a:pPr lvl="1"/>
            <a:r>
              <a:rPr lang="nl-NL" sz="3600" dirty="0" smtClean="0"/>
              <a:t>Handig voor Turn-</a:t>
            </a:r>
            <a:r>
              <a:rPr lang="nl-NL" sz="3600" dirty="0" err="1" smtClean="0"/>
              <a:t>Based</a:t>
            </a:r>
            <a:endParaRPr lang="nl-NL" sz="3600" dirty="0" smtClean="0"/>
          </a:p>
          <a:p>
            <a:endParaRPr lang="nl-NL" sz="3600" dirty="0" smtClean="0"/>
          </a:p>
          <a:p>
            <a:pPr lvl="1"/>
            <a:endParaRPr lang="nl-NL" sz="3600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20AB-80A7-4718-8A84-72BC8767E2D5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69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Console &amp; Web-based </a:t>
            </a:r>
            <a:r>
              <a:rPr lang="en-US" dirty="0" err="1" smtClean="0"/>
              <a:t>ZeeSlag</a:t>
            </a:r>
            <a:endParaRPr lang="nl-NL" dirty="0" smtClean="0"/>
          </a:p>
          <a:p>
            <a:r>
              <a:rPr lang="nl-NL" dirty="0" smtClean="0"/>
              <a:t>Samenwerking</a:t>
            </a:r>
            <a:endParaRPr lang="nl-NL" dirty="0" smtClean="0"/>
          </a:p>
          <a:p>
            <a:pPr lvl="1"/>
            <a:r>
              <a:rPr lang="nl-NL" sz="2600" dirty="0" smtClean="0"/>
              <a:t>Verdeling van taken</a:t>
            </a:r>
          </a:p>
          <a:p>
            <a:pPr lvl="1"/>
            <a:r>
              <a:rPr lang="nl-NL" sz="2600" dirty="0" smtClean="0"/>
              <a:t>Mogelijkheid tot meerdere technieken:</a:t>
            </a:r>
          </a:p>
          <a:p>
            <a:pPr lvl="2"/>
            <a:r>
              <a:rPr lang="en-US" sz="2200" dirty="0" smtClean="0"/>
              <a:t>Spring MVC</a:t>
            </a:r>
          </a:p>
          <a:p>
            <a:pPr lvl="2"/>
            <a:r>
              <a:rPr lang="en-US" sz="2200" dirty="0" smtClean="0"/>
              <a:t>Database: </a:t>
            </a:r>
            <a:r>
              <a:rPr lang="en-US" sz="2200" dirty="0" err="1" smtClean="0"/>
              <a:t>mySQL</a:t>
            </a:r>
            <a:endParaRPr lang="en-US" sz="2200" dirty="0" smtClean="0"/>
          </a:p>
          <a:p>
            <a:pPr lvl="3"/>
            <a:r>
              <a:rPr lang="en-US" sz="2200" dirty="0" smtClean="0"/>
              <a:t>JPA &amp; Hibernate</a:t>
            </a:r>
            <a:endParaRPr lang="nl-NL" sz="2200" dirty="0" smtClean="0"/>
          </a:p>
          <a:p>
            <a:pPr lvl="2"/>
            <a:r>
              <a:rPr lang="en-US" sz="2200" dirty="0" smtClean="0"/>
              <a:t>HTML5</a:t>
            </a:r>
          </a:p>
          <a:p>
            <a:pPr lvl="2"/>
            <a:r>
              <a:rPr lang="en-US" sz="2200" dirty="0" smtClean="0"/>
              <a:t>JavaScript, </a:t>
            </a:r>
            <a:r>
              <a:rPr lang="en-US" sz="2200" dirty="0" err="1" smtClean="0"/>
              <a:t>JQuery</a:t>
            </a:r>
            <a:endParaRPr lang="en-US" sz="2200" dirty="0" smtClean="0"/>
          </a:p>
          <a:p>
            <a:pPr lvl="2"/>
            <a:r>
              <a:rPr lang="en-US" sz="2200" dirty="0" smtClean="0"/>
              <a:t>REST, AJAX</a:t>
            </a:r>
          </a:p>
          <a:p>
            <a:pPr lvl="2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A47A-27D5-485E-82C7-AE27EBCA82AC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5122" name="Picture 2" descr="http://resolver.kb.nl/resolve?urn=urn:gvn:RIJK01:SK-A-2163&amp;role=image&amp;size=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3624" y="3645024"/>
            <a:ext cx="3604800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speler</a:t>
            </a:r>
          </a:p>
          <a:p>
            <a:r>
              <a:rPr lang="nl-NL" dirty="0" smtClean="0"/>
              <a:t>Schiet op elkaars boten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9F78-21D0-4194-A10A-2B639A1E999D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1026" name="Picture 2" descr="https://i.ytimg.com/vi/Lzh8msRIHM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512057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1" y="1556792"/>
            <a:ext cx="5053311" cy="445002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</a:p>
          <a:p>
            <a:r>
              <a:rPr lang="nl-NL" dirty="0" smtClean="0"/>
              <a:t>Web Versie</a:t>
            </a:r>
          </a:p>
          <a:p>
            <a:endParaRPr lang="nl-NL" dirty="0"/>
          </a:p>
          <a:p>
            <a:r>
              <a:rPr lang="nl-NL" i="1" dirty="0" smtClean="0"/>
              <a:t>Swing</a:t>
            </a:r>
          </a:p>
          <a:p>
            <a:r>
              <a:rPr lang="nl-NL" i="1" dirty="0" err="1" smtClean="0"/>
              <a:t>Android</a:t>
            </a:r>
            <a:endParaRPr lang="nl-NL" i="1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4A9-A50E-4A65-ACA0-76410CD731DA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1277888"/>
            <a:ext cx="5580112" cy="55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9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Console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Demo-Time!</a:t>
            </a:r>
            <a:endParaRPr lang="nl-NL" sz="4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B90-6D7B-4A53-B362-42578FAC17B3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52191"/>
            <a:ext cx="3960440" cy="5444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5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layer </a:t>
            </a:r>
            <a:r>
              <a:rPr lang="en-US" dirty="0"/>
              <a:t>vs </a:t>
            </a:r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Turn-based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Player </a:t>
            </a:r>
            <a:r>
              <a:rPr lang="en-US" dirty="0"/>
              <a:t>vs </a:t>
            </a:r>
            <a:r>
              <a:rPr lang="en-US" dirty="0" smtClean="0"/>
              <a:t>AI</a:t>
            </a:r>
          </a:p>
          <a:p>
            <a:pPr lvl="1"/>
            <a:r>
              <a:rPr lang="en-US" dirty="0" err="1" smtClean="0"/>
              <a:t>Schiet</a:t>
            </a:r>
            <a:r>
              <a:rPr lang="en-US" dirty="0" smtClean="0"/>
              <a:t> Random</a:t>
            </a:r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3FEB-0B14-4A8C-85C2-E053A4159B30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006"/>
            <a:ext cx="8388424" cy="6750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Spring </a:t>
            </a:r>
            <a:r>
              <a:rPr lang="en-US" sz="4000" dirty="0" smtClean="0"/>
              <a:t>MVC			</a:t>
            </a:r>
            <a:r>
              <a:rPr lang="en-US" sz="2600" i="1" dirty="0" smtClean="0"/>
              <a:t>Kevin/</a:t>
            </a:r>
            <a:r>
              <a:rPr lang="en-US" sz="2600" i="1" dirty="0" err="1" smtClean="0"/>
              <a:t>Bastiaan</a:t>
            </a:r>
            <a:endParaRPr lang="en-US" sz="2600" i="1" dirty="0" smtClean="0"/>
          </a:p>
          <a:p>
            <a:r>
              <a:rPr lang="en-US" sz="4000" dirty="0" smtClean="0"/>
              <a:t>Database: </a:t>
            </a:r>
            <a:r>
              <a:rPr lang="en-US" sz="4000" dirty="0" err="1" smtClean="0"/>
              <a:t>mySQL</a:t>
            </a:r>
            <a:r>
              <a:rPr lang="en-US" sz="4000" dirty="0" smtClean="0"/>
              <a:t>		</a:t>
            </a:r>
            <a:r>
              <a:rPr lang="en-US" sz="2600" i="1" dirty="0"/>
              <a:t>K</a:t>
            </a:r>
            <a:r>
              <a:rPr lang="en-US" sz="2600" i="1" dirty="0" smtClean="0"/>
              <a:t>evin</a:t>
            </a:r>
            <a:endParaRPr lang="en-US" sz="2600" i="1" dirty="0" smtClean="0"/>
          </a:p>
          <a:p>
            <a:pPr lvl="1"/>
            <a:r>
              <a:rPr lang="en-US" sz="4000" dirty="0" smtClean="0"/>
              <a:t>JPA &amp; </a:t>
            </a:r>
            <a:r>
              <a:rPr lang="en-US" sz="4000" dirty="0" smtClean="0"/>
              <a:t>Hibernate		</a:t>
            </a:r>
            <a:r>
              <a:rPr lang="en-US" sz="2600" i="1" dirty="0" smtClean="0"/>
              <a:t>Kevin</a:t>
            </a:r>
            <a:endParaRPr lang="nl-NL" sz="2600" i="1" dirty="0"/>
          </a:p>
          <a:p>
            <a:r>
              <a:rPr lang="en-US" sz="4000" dirty="0" smtClean="0"/>
              <a:t>HTML5					</a:t>
            </a:r>
            <a:r>
              <a:rPr lang="en-US" sz="2600" i="1" dirty="0" err="1" smtClean="0"/>
              <a:t>Bastiaan</a:t>
            </a:r>
            <a:endParaRPr lang="en-US" sz="2600" i="1" dirty="0"/>
          </a:p>
          <a:p>
            <a:r>
              <a:rPr lang="en-US" sz="4000" dirty="0" smtClean="0"/>
              <a:t>JavaScript, </a:t>
            </a:r>
            <a:r>
              <a:rPr lang="en-US" sz="4000" dirty="0" err="1" smtClean="0"/>
              <a:t>Jquery</a:t>
            </a:r>
            <a:r>
              <a:rPr lang="en-US" sz="4000" dirty="0" smtClean="0"/>
              <a:t>		</a:t>
            </a:r>
            <a:r>
              <a:rPr lang="en-US" sz="2600" i="1" dirty="0" err="1" smtClean="0"/>
              <a:t>Bastiaan</a:t>
            </a:r>
            <a:endParaRPr lang="en-US" sz="2600" i="1" dirty="0" smtClean="0"/>
          </a:p>
          <a:p>
            <a:r>
              <a:rPr lang="en-US" sz="4000" dirty="0" smtClean="0"/>
              <a:t>REST, </a:t>
            </a:r>
            <a:r>
              <a:rPr lang="en-US" sz="4000" dirty="0" smtClean="0"/>
              <a:t>AJAX				</a:t>
            </a:r>
            <a:r>
              <a:rPr lang="en-US" sz="2600" i="1" dirty="0" err="1" smtClean="0"/>
              <a:t>Bastiaan</a:t>
            </a:r>
            <a:r>
              <a:rPr lang="en-US" sz="2600" i="1" dirty="0" smtClean="0"/>
              <a:t>/Kevin</a:t>
            </a:r>
            <a:endParaRPr lang="en-US" sz="2600" i="1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86A-A3FC-4DFB-9A69-4CDB033E7C59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ZeeSlag</a:t>
            </a:r>
            <a:r>
              <a:rPr lang="nl-NL" sz="5400" dirty="0" smtClean="0"/>
              <a:t> Online Demo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E9D9-C6C9-4394-BD46-B9198AE7BDFF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14340" name="Picture 4" descr="Afbeeldingsresultaat voor boot wif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005064"/>
            <a:ext cx="1042100" cy="1296144"/>
          </a:xfrm>
          <a:prstGeom prst="rect">
            <a:avLst/>
          </a:prstGeom>
          <a:noFill/>
        </p:spPr>
      </p:pic>
      <p:pic>
        <p:nvPicPr>
          <p:cNvPr id="14342" name="Picture 6" descr="https://lh3.ggpht.com/bT7mMim6jdC73TewRnN_knmQxSO69-BlZULzmup5rjt74tHJvjucYGvaptIPU_nkeww=w1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356992"/>
            <a:ext cx="1619250" cy="1619251"/>
          </a:xfrm>
          <a:prstGeom prst="rect">
            <a:avLst/>
          </a:prstGeom>
          <a:noFill/>
        </p:spPr>
      </p:pic>
      <p:pic>
        <p:nvPicPr>
          <p:cNvPr id="10" name="Picture 4" descr="Afbeeldingsresultaat voor boot wif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556792"/>
            <a:ext cx="984205" cy="1224136"/>
          </a:xfrm>
          <a:prstGeom prst="rect">
            <a:avLst/>
          </a:prstGeom>
          <a:noFill/>
        </p:spPr>
      </p:pic>
      <p:pic>
        <p:nvPicPr>
          <p:cNvPr id="11" name="Picture 6" descr="https://lh3.ggpht.com/bT7mMim6jdC73TewRnN_knmQxSO69-BlZULzmup5rjt74tHJvjucYGvaptIPU_nkeww=w1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986517">
            <a:off x="4470698" y="2103561"/>
            <a:ext cx="1619250" cy="161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78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dirty="0" err="1" smtClean="0"/>
              <a:t>Traineeship</a:t>
            </a:r>
            <a:endParaRPr lang="nl-NL" dirty="0" smtClean="0"/>
          </a:p>
          <a:p>
            <a:pPr lvl="1"/>
            <a:r>
              <a:rPr lang="nl-NL" sz="3200" dirty="0" smtClean="0"/>
              <a:t>J2EE </a:t>
            </a:r>
            <a:r>
              <a:rPr lang="nl-NL" sz="3200" dirty="0" err="1" smtClean="0"/>
              <a:t>Servlets</a:t>
            </a:r>
            <a:endParaRPr lang="nl-NL" sz="3200" dirty="0" smtClean="0"/>
          </a:p>
          <a:p>
            <a:endParaRPr lang="nl-NL" dirty="0" smtClean="0"/>
          </a:p>
          <a:p>
            <a:r>
              <a:rPr lang="nl-NL" dirty="0" err="1" smtClean="0"/>
              <a:t>SpringMVC</a:t>
            </a:r>
            <a:r>
              <a:rPr lang="nl-NL" dirty="0" smtClean="0"/>
              <a:t> </a:t>
            </a:r>
          </a:p>
          <a:p>
            <a:pPr lvl="1"/>
            <a:r>
              <a:rPr lang="nl-NL" sz="3200" dirty="0" smtClean="0"/>
              <a:t>Framework </a:t>
            </a:r>
          </a:p>
          <a:p>
            <a:pPr lvl="1"/>
            <a:r>
              <a:rPr lang="nl-NL" sz="3200" dirty="0"/>
              <a:t>Basis van Web Project</a:t>
            </a:r>
          </a:p>
          <a:p>
            <a:pPr lvl="2"/>
            <a:r>
              <a:rPr lang="nl-NL" sz="3200" dirty="0"/>
              <a:t>@controller, </a:t>
            </a:r>
            <a:r>
              <a:rPr lang="nl-NL" sz="3200" dirty="0">
                <a:sym typeface="Wingdings" panose="05000000000000000000" pitchFamily="2" charset="2"/>
              </a:rPr>
              <a:t> .</a:t>
            </a:r>
            <a:r>
              <a:rPr lang="nl-NL" sz="3200" dirty="0" err="1">
                <a:sym typeface="Wingdings" panose="05000000000000000000" pitchFamily="2" charset="2"/>
              </a:rPr>
              <a:t>jsp</a:t>
            </a:r>
            <a:endParaRPr lang="nl-NL" sz="3200" dirty="0"/>
          </a:p>
          <a:p>
            <a:pPr lvl="1"/>
            <a:r>
              <a:rPr lang="nl-NL" sz="3200" dirty="0" smtClean="0"/>
              <a:t>Eenvoudiger, Overzichtelijker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CDE-4B27-47F6-8865-D32E66B1F40E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056214"/>
            <a:ext cx="8229600" cy="3613935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482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Office PowerPoint</Application>
  <PresentationFormat>Diavoorstelling (4:3)</PresentationFormat>
  <Paragraphs>115</Paragraphs>
  <Slides>14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Office-thema</vt:lpstr>
      <vt:lpstr>Zeeslag Online</vt:lpstr>
      <vt:lpstr>Zeeslag Introductie</vt:lpstr>
      <vt:lpstr>Planning</vt:lpstr>
      <vt:lpstr>Console</vt:lpstr>
      <vt:lpstr>Console Versie</vt:lpstr>
      <vt:lpstr>Online Zeeslag</vt:lpstr>
      <vt:lpstr>ZeeSlag Online Demo</vt:lpstr>
      <vt:lpstr>Spring MVC</vt:lpstr>
      <vt:lpstr>Spring MVC</vt:lpstr>
      <vt:lpstr>mySQL Database</vt:lpstr>
      <vt:lpstr>HTML5 &amp; JavaScript</vt:lpstr>
      <vt:lpstr>Dia 12</vt:lpstr>
      <vt:lpstr>REST &amp; AJAX</vt:lpstr>
      <vt:lpstr>Afsluiting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Zeeslag</dc:title>
  <dc:creator>Kevin</dc:creator>
  <cp:lastModifiedBy>Kevin</cp:lastModifiedBy>
  <cp:revision>65</cp:revision>
  <dcterms:created xsi:type="dcterms:W3CDTF">2015-11-16T18:39:17Z</dcterms:created>
  <dcterms:modified xsi:type="dcterms:W3CDTF">2015-11-18T15:08:33Z</dcterms:modified>
</cp:coreProperties>
</file>