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61" r:id="rId7"/>
    <p:sldId id="270" r:id="rId8"/>
    <p:sldId id="263" r:id="rId9"/>
    <p:sldId id="271" r:id="rId10"/>
    <p:sldId id="262" r:id="rId11"/>
    <p:sldId id="264" r:id="rId12"/>
    <p:sldId id="269" r:id="rId13"/>
    <p:sldId id="272" r:id="rId14"/>
    <p:sldId id="265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bootje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14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0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34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5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C2A-373F-4A0B-ADD9-9B6903C09FCC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B4FA-7808-4A48-8527-73D16271F5A6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58B-BD7B-4E13-8055-E2B965FCE361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156-A248-4546-AE92-A6CF4129BF6B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6335-09FC-41E3-B28C-F777CC13F281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2D5F-C122-48C2-A759-C51BA91F6486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4A0F-B8CC-4C4C-8C3C-E3CF882D71C5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9C1-2A09-4E01-B803-B2A9606C153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EA81-F35D-4DE0-9883-71FD6E74203F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E92-E18B-467A-8A40-16179C18DD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93C476-5277-42D2-924F-A7C2869717F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Zeeslag</a:t>
            </a:r>
            <a:r>
              <a:rPr lang="en-US" sz="6600" dirty="0" smtClean="0"/>
              <a:t> Online</a:t>
            </a:r>
            <a:endParaRPr lang="nl-NL" sz="6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en-US" dirty="0" smtClean="0"/>
          </a:p>
          <a:p>
            <a:r>
              <a:rPr lang="en-US" sz="2000" dirty="0"/>
              <a:t>Young Capital Java Traineeship</a:t>
            </a:r>
            <a:endParaRPr lang="nl-NL" sz="2000" dirty="0"/>
          </a:p>
          <a:p>
            <a:endParaRPr lang="en-US" sz="2000" dirty="0" smtClean="0"/>
          </a:p>
          <a:p>
            <a:r>
              <a:rPr lang="en-US" sz="2000" dirty="0" smtClean="0"/>
              <a:t>20-11-2015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713-65F6-44BF-A5C9-0A354DFCD1B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Java </a:t>
            </a:r>
            <a:r>
              <a:rPr lang="nl-NL" dirty="0" err="1" smtClean="0"/>
              <a:t>traineeship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Opslaan van Spelers (</a:t>
            </a:r>
            <a:r>
              <a:rPr lang="nl-NL" dirty="0" err="1" smtClean="0"/>
              <a:t>Hibernate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Data Access Object (DAO)</a:t>
            </a:r>
          </a:p>
          <a:p>
            <a:pPr lvl="1"/>
            <a:r>
              <a:rPr lang="nl-NL" dirty="0" smtClean="0"/>
              <a:t>Ingewikkeld 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– Boot(List)</a:t>
            </a: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–Vakje(List)</a:t>
            </a:r>
          </a:p>
          <a:p>
            <a:pPr lvl="4"/>
            <a:r>
              <a:rPr lang="nl-NL" dirty="0" err="1">
                <a:sym typeface="Wingdings" panose="05000000000000000000" pitchFamily="2" charset="2"/>
              </a:rPr>
              <a:t>F</a:t>
            </a:r>
            <a:r>
              <a:rPr lang="nl-NL" dirty="0" err="1" smtClean="0">
                <a:sym typeface="Wingdings" panose="05000000000000000000" pitchFamily="2" charset="2"/>
              </a:rPr>
              <a:t>etchType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3B63-88C4-45AD-828B-DBF901C08C2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4" y="3789040"/>
            <a:ext cx="27153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093296"/>
            <a:ext cx="8856984" cy="6426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A74B-70C0-40BF-B931-6798F66A011A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11004"/>
            <a:ext cx="2736304" cy="436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Updates van site zonder </a:t>
            </a:r>
            <a:r>
              <a:rPr lang="nl-NL" sz="3600" dirty="0" err="1" smtClean="0"/>
              <a:t>request</a:t>
            </a:r>
            <a:endParaRPr lang="nl-NL" sz="3600" dirty="0" smtClean="0"/>
          </a:p>
          <a:p>
            <a:endParaRPr lang="nl-NL" sz="3600" dirty="0" smtClean="0"/>
          </a:p>
          <a:p>
            <a:r>
              <a:rPr lang="nl-NL" sz="3600" dirty="0" smtClean="0"/>
              <a:t>Bord updaten na beurt</a:t>
            </a:r>
          </a:p>
          <a:p>
            <a:pPr lvl="1"/>
            <a:r>
              <a:rPr lang="nl-NL" sz="3200" dirty="0" smtClean="0"/>
              <a:t>Handig voor Turn-</a:t>
            </a:r>
            <a:r>
              <a:rPr lang="nl-NL" sz="3200" dirty="0" err="1" smtClean="0"/>
              <a:t>Based</a:t>
            </a:r>
            <a:endParaRPr lang="nl-NL" sz="3200" dirty="0" smtClean="0"/>
          </a:p>
          <a:p>
            <a:pPr lvl="1"/>
            <a:r>
              <a:rPr lang="nl-NL" sz="3200" dirty="0"/>
              <a:t>Geen meta-</a:t>
            </a:r>
            <a:r>
              <a:rPr lang="nl-NL" sz="3200" dirty="0" err="1"/>
              <a:t>refresh</a:t>
            </a:r>
            <a:r>
              <a:rPr lang="nl-NL" sz="3200" dirty="0"/>
              <a:t> nodig</a:t>
            </a:r>
          </a:p>
          <a:p>
            <a:pPr lvl="1"/>
            <a:r>
              <a:rPr lang="nl-NL" sz="3200" dirty="0"/>
              <a:t>Vloeiendere overgang voor gebruiker</a:t>
            </a:r>
          </a:p>
          <a:p>
            <a:pPr lvl="1"/>
            <a:endParaRPr lang="nl-NL" sz="3600" dirty="0" smtClean="0"/>
          </a:p>
          <a:p>
            <a:endParaRPr lang="nl-NL" sz="3600" dirty="0" smtClean="0"/>
          </a:p>
          <a:p>
            <a:pPr lvl="1"/>
            <a:endParaRPr lang="nl-NL" sz="3600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20AB-80A7-4718-8A84-72BC8767E2D5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0" y="0"/>
            <a:ext cx="6732240" cy="68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827584" y="1844824"/>
            <a:ext cx="302433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10" y="1052736"/>
            <a:ext cx="2398807" cy="38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-13230" y="4005064"/>
            <a:ext cx="667346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-13230" y="5426094"/>
            <a:ext cx="6673462" cy="143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</a:t>
            </a:r>
            <a:r>
              <a:rPr lang="en-US" smtClean="0"/>
              <a:t>&amp; Web-Based </a:t>
            </a:r>
            <a:r>
              <a:rPr lang="en-US" dirty="0" err="1" smtClean="0"/>
              <a:t>ZeeSlag</a:t>
            </a:r>
            <a:endParaRPr lang="en-US" dirty="0" smtClean="0"/>
          </a:p>
          <a:p>
            <a:pPr lvl="2"/>
            <a:r>
              <a:rPr lang="en-US" sz="2200" dirty="0"/>
              <a:t>Spring MVC</a:t>
            </a:r>
          </a:p>
          <a:p>
            <a:pPr lvl="2"/>
            <a:r>
              <a:rPr lang="en-US" sz="2200" dirty="0"/>
              <a:t>Database: </a:t>
            </a:r>
            <a:r>
              <a:rPr lang="en-US" sz="2200" dirty="0" err="1"/>
              <a:t>mySQL</a:t>
            </a:r>
            <a:endParaRPr lang="en-US" sz="2200" dirty="0"/>
          </a:p>
          <a:p>
            <a:pPr lvl="3"/>
            <a:r>
              <a:rPr lang="en-US" sz="2200" dirty="0"/>
              <a:t>JPA &amp; Hibernate</a:t>
            </a:r>
            <a:endParaRPr lang="nl-NL" sz="2200" dirty="0"/>
          </a:p>
          <a:p>
            <a:pPr lvl="2"/>
            <a:r>
              <a:rPr lang="en-US" sz="2200" dirty="0"/>
              <a:t>HTML5</a:t>
            </a:r>
          </a:p>
          <a:p>
            <a:pPr lvl="2"/>
            <a:r>
              <a:rPr lang="en-US" sz="2200" dirty="0"/>
              <a:t>JavaScript, JQuery</a:t>
            </a:r>
          </a:p>
          <a:p>
            <a:pPr lvl="2"/>
            <a:r>
              <a:rPr lang="en-US" sz="2200" dirty="0"/>
              <a:t>REST, AJAX</a:t>
            </a:r>
          </a:p>
          <a:p>
            <a:r>
              <a:rPr lang="nl-NL" dirty="0" smtClean="0"/>
              <a:t>Samenwerking</a:t>
            </a:r>
          </a:p>
          <a:p>
            <a:pPr lvl="1"/>
            <a:r>
              <a:rPr lang="nl-NL" sz="2600" dirty="0" smtClean="0"/>
              <a:t>Verdeling van taken</a:t>
            </a:r>
          </a:p>
          <a:p>
            <a:pPr lvl="1"/>
            <a:r>
              <a:rPr lang="nl-NL" sz="2600" dirty="0" smtClean="0"/>
              <a:t>Leert van elkaar</a:t>
            </a:r>
          </a:p>
          <a:p>
            <a:pPr lvl="2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A47A-27D5-485E-82C7-AE27EBCA82AC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5122" name="Picture 2" descr="http://resolver.kb.nl/resolve?urn=urn:gvn:RIJK01:SK-A-2163&amp;role=image&amp;size=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604800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</a:t>
            </a:r>
            <a:r>
              <a:rPr lang="nl-NL" dirty="0"/>
              <a:t>S</a:t>
            </a:r>
            <a:r>
              <a:rPr lang="nl-NL" dirty="0" smtClean="0"/>
              <a:t>pelers</a:t>
            </a:r>
          </a:p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Boten van tegenstander te laten zinken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F78-21D0-4194-A10A-2B639A1E999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4A9-A50E-4A65-ACA0-76410CD731DA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94976"/>
            <a:ext cx="5580112" cy="55801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1" r="-4049"/>
          <a:stretch/>
        </p:blipFill>
        <p:spPr>
          <a:xfrm>
            <a:off x="179512" y="0"/>
            <a:ext cx="8784976" cy="71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Demo-Time!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B90-6D7B-4A53-B362-42578FAC17B3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2191"/>
            <a:ext cx="3960440" cy="5444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FEB-0B14-4A8C-85C2-E053A4159B3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006"/>
            <a:ext cx="8388424" cy="6750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hthoek 7"/>
          <p:cNvSpPr/>
          <p:nvPr/>
        </p:nvSpPr>
        <p:spPr>
          <a:xfrm>
            <a:off x="467544" y="63006"/>
            <a:ext cx="5040560" cy="170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19944" y="3789041"/>
            <a:ext cx="8236024" cy="432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611560" y="4365104"/>
            <a:ext cx="82444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11560" y="4725144"/>
            <a:ext cx="8244408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Spring MVC			</a:t>
            </a:r>
            <a:r>
              <a:rPr lang="en-US" sz="2600" i="1" dirty="0" smtClean="0"/>
              <a:t>Kevin/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Database: </a:t>
            </a:r>
            <a:r>
              <a:rPr lang="en-US" sz="4000" dirty="0" err="1" smtClean="0"/>
              <a:t>mySQL</a:t>
            </a:r>
            <a:r>
              <a:rPr lang="en-US" sz="4000" dirty="0" smtClean="0"/>
              <a:t>		</a:t>
            </a:r>
            <a:r>
              <a:rPr lang="en-US" sz="2600" i="1" dirty="0"/>
              <a:t>K</a:t>
            </a:r>
            <a:r>
              <a:rPr lang="en-US" sz="2600" i="1" dirty="0" smtClean="0"/>
              <a:t>evin</a:t>
            </a:r>
          </a:p>
          <a:p>
            <a:pPr lvl="1"/>
            <a:r>
              <a:rPr lang="en-US" sz="4000" dirty="0" smtClean="0"/>
              <a:t>JPA &amp; Hibernate		</a:t>
            </a:r>
            <a:r>
              <a:rPr lang="en-US" sz="2600" i="1" dirty="0" smtClean="0"/>
              <a:t>Kevin</a:t>
            </a:r>
            <a:endParaRPr lang="nl-NL" sz="2600" i="1" dirty="0"/>
          </a:p>
          <a:p>
            <a:r>
              <a:rPr lang="en-US" sz="4000" dirty="0" smtClean="0"/>
              <a:t>HTML5, CSS3			</a:t>
            </a:r>
            <a:r>
              <a:rPr lang="en-US" sz="2600" i="1" dirty="0" err="1" smtClean="0"/>
              <a:t>Bastiaan</a:t>
            </a:r>
            <a:r>
              <a:rPr lang="en-US" sz="2600" i="1" dirty="0" smtClean="0"/>
              <a:t>/Kevin</a:t>
            </a:r>
            <a:endParaRPr lang="en-US" sz="2600" i="1" dirty="0"/>
          </a:p>
          <a:p>
            <a:r>
              <a:rPr lang="en-US" sz="4000" dirty="0" smtClean="0"/>
              <a:t>JavaScript, </a:t>
            </a:r>
            <a:r>
              <a:rPr lang="en-US" sz="4000" dirty="0" err="1" smtClean="0"/>
              <a:t>Jquery</a:t>
            </a:r>
            <a:r>
              <a:rPr lang="en-US" sz="4000" dirty="0" smtClean="0"/>
              <a:t>		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REST 					</a:t>
            </a:r>
            <a:r>
              <a:rPr lang="en-US" i="1" dirty="0" err="1" smtClean="0"/>
              <a:t>Bastiaan</a:t>
            </a:r>
            <a:r>
              <a:rPr lang="en-US" i="1" dirty="0" smtClean="0"/>
              <a:t>/Kevin</a:t>
            </a:r>
          </a:p>
          <a:p>
            <a:r>
              <a:rPr lang="en-US" sz="4000" dirty="0" smtClean="0"/>
              <a:t>AJAX					</a:t>
            </a:r>
            <a:r>
              <a:rPr lang="en-US" i="1" dirty="0" err="1" smtClean="0"/>
              <a:t>Bastiaan</a:t>
            </a:r>
            <a:endParaRPr lang="en-US" i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86A-A3FC-4DFB-9A69-4CDB033E7C5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ZeeSlag</a:t>
            </a:r>
            <a:r>
              <a:rPr lang="nl-NL" sz="5400" dirty="0" smtClean="0"/>
              <a:t> Online 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E9D9-C6C9-4394-BD46-B9198AE7BDFF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4340" name="Picture 4" descr="Afbeeldingsresultaat voor boot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906196" cy="2370890"/>
          </a:xfrm>
          <a:prstGeom prst="rect">
            <a:avLst/>
          </a:prstGeom>
          <a:noFill/>
        </p:spPr>
      </p:pic>
      <p:pic>
        <p:nvPicPr>
          <p:cNvPr id="14342" name="Picture 6" descr="https://lh3.ggpht.com/bT7mMim6jdC73TewRnN_knmQxSO69-BlZULzmup5rjt74tHJvjucYGvaptIPU_nkeww=w1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82272">
            <a:off x="5195063" y="2539893"/>
            <a:ext cx="1619250" cy="161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sz="3200" dirty="0" smtClean="0"/>
              <a:t>J2EE </a:t>
            </a:r>
            <a:r>
              <a:rPr lang="nl-NL" sz="3200" dirty="0" err="1" smtClean="0"/>
              <a:t>Servlets</a:t>
            </a:r>
            <a:endParaRPr lang="nl-NL" sz="3200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sz="3200" dirty="0" smtClean="0"/>
              <a:t>Framework </a:t>
            </a:r>
          </a:p>
          <a:p>
            <a:pPr lvl="1"/>
            <a:r>
              <a:rPr lang="nl-NL" sz="3200" dirty="0"/>
              <a:t>Basis van Web Project</a:t>
            </a:r>
          </a:p>
          <a:p>
            <a:pPr lvl="2"/>
            <a:r>
              <a:rPr lang="nl-NL" sz="3200" dirty="0"/>
              <a:t>@controller, </a:t>
            </a:r>
            <a:r>
              <a:rPr lang="nl-NL" sz="3200" dirty="0">
                <a:sym typeface="Wingdings" panose="05000000000000000000" pitchFamily="2" charset="2"/>
              </a:rPr>
              <a:t> .</a:t>
            </a:r>
            <a:r>
              <a:rPr lang="nl-NL" sz="3200" dirty="0" err="1">
                <a:sym typeface="Wingdings" panose="05000000000000000000" pitchFamily="2" charset="2"/>
              </a:rPr>
              <a:t>jsp</a:t>
            </a:r>
            <a:endParaRPr lang="nl-NL" sz="3200" dirty="0"/>
          </a:p>
          <a:p>
            <a:pPr lvl="1"/>
            <a:r>
              <a:rPr lang="nl-NL" sz="3200" dirty="0" smtClean="0"/>
              <a:t>Eenvoudiger, Overzichtelijker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CDE-4B27-47F6-8865-D32E66B1F40E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2914"/>
            <a:ext cx="8229600" cy="3613934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1979712" y="1916832"/>
            <a:ext cx="720080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2070974" y="2060848"/>
            <a:ext cx="689351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372200" y="2924944"/>
            <a:ext cx="2448272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2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236</Words>
  <Application>Microsoft Office PowerPoint</Application>
  <PresentationFormat>Diavoorstelling (4:3)</PresentationFormat>
  <Paragraphs>122</Paragraphs>
  <Slides>14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Stroom</vt:lpstr>
      <vt:lpstr>Zeeslag Online</vt:lpstr>
      <vt:lpstr>Zeeslag Introductie</vt:lpstr>
      <vt:lpstr>Planning</vt:lpstr>
      <vt:lpstr>Console Versie</vt:lpstr>
      <vt:lpstr>Console Versie</vt:lpstr>
      <vt:lpstr>Online Zeeslag</vt:lpstr>
      <vt:lpstr>ZeeSlag Online Demo</vt:lpstr>
      <vt:lpstr>Spring MVC</vt:lpstr>
      <vt:lpstr>Spring MVC</vt:lpstr>
      <vt:lpstr>mySQL Database</vt:lpstr>
      <vt:lpstr>HTML5 &amp; JavaScript</vt:lpstr>
      <vt:lpstr>REST &amp; AJAX</vt:lpstr>
      <vt:lpstr>PowerPoint-presentatie</vt:lpstr>
      <vt:lpstr>Afsluiting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Student</cp:lastModifiedBy>
  <cp:revision>86</cp:revision>
  <dcterms:created xsi:type="dcterms:W3CDTF">2015-11-16T18:39:17Z</dcterms:created>
  <dcterms:modified xsi:type="dcterms:W3CDTF">2015-11-19T14:56:40Z</dcterms:modified>
</cp:coreProperties>
</file>