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16-11-2015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16-11-2015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16-11-2015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16-11-2015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16-11-2015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5939-9C8F-4764-AEFE-40E40F87E722}" type="datetimeFigureOut">
              <a:rPr lang="nl-NL" smtClean="0"/>
              <a:t>16-11-2015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55939-9C8F-4764-AEFE-40E40F87E722}" type="datetimeFigureOut">
              <a:rPr lang="nl-NL" smtClean="0"/>
              <a:t>16-11-2015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433C-975D-40E0-AA17-C907AC02EBEB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Zeeslag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Bastiaan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 &amp; Kevin </a:t>
            </a:r>
            <a:r>
              <a:rPr lang="en-US" dirty="0" err="1" smtClean="0"/>
              <a:t>Rijs</a:t>
            </a:r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Afsluiting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Zeeslag</a:t>
            </a:r>
            <a:r>
              <a:rPr lang="en-US" dirty="0" smtClean="0"/>
              <a:t> intro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</a:t>
            </a:r>
            <a:r>
              <a:rPr lang="en-US" dirty="0" err="1" smtClean="0"/>
              <a:t>versie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 err="1" smtClean="0"/>
              <a:t>vs</a:t>
            </a:r>
            <a:r>
              <a:rPr lang="en-US" dirty="0" smtClean="0"/>
              <a:t> player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Zeeslag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Database hibernate</a:t>
            </a:r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Diavoorstelling (4:3)</PresentationFormat>
  <Paragraphs>14</Paragraphs>
  <Slides>10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1" baseType="lpstr">
      <vt:lpstr>Office-thema</vt:lpstr>
      <vt:lpstr>Zeeslag</vt:lpstr>
      <vt:lpstr>Zeeslag intro</vt:lpstr>
      <vt:lpstr>Console versie</vt:lpstr>
      <vt:lpstr>Player vs player</vt:lpstr>
      <vt:lpstr>Player vs ai</vt:lpstr>
      <vt:lpstr>Online Zeeslag</vt:lpstr>
      <vt:lpstr>Spring MVC</vt:lpstr>
      <vt:lpstr>Database</vt:lpstr>
      <vt:lpstr>Javascript</vt:lpstr>
      <vt:lpstr>Afsluiting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Zeeslag</dc:title>
  <dc:creator>Kevin</dc:creator>
  <cp:lastModifiedBy>Kevin</cp:lastModifiedBy>
  <cp:revision>1</cp:revision>
  <dcterms:created xsi:type="dcterms:W3CDTF">2015-11-16T18:39:17Z</dcterms:created>
  <dcterms:modified xsi:type="dcterms:W3CDTF">2015-11-16T18:45:11Z</dcterms:modified>
</cp:coreProperties>
</file>