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8" r:id="rId6"/>
    <p:sldId id="261" r:id="rId7"/>
    <p:sldId id="263" r:id="rId8"/>
    <p:sldId id="262" r:id="rId9"/>
    <p:sldId id="264" r:id="rId10"/>
    <p:sldId id="269" r:id="rId11"/>
    <p:sldId id="270" r:id="rId12"/>
    <p:sldId id="265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98E7-70C6-4111-A659-6171339D4FA8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35D7-A72F-4ADE-A7EF-DE72864083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Plaatje </a:t>
            </a:r>
            <a:r>
              <a:rPr lang="nl-NL" dirty="0" err="1" smtClean="0"/>
              <a:t>uml</a:t>
            </a:r>
            <a:r>
              <a:rPr lang="nl-NL" dirty="0" smtClean="0"/>
              <a:t> veranderen?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04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Nieuwe </a:t>
            </a:r>
            <a:r>
              <a:rPr lang="nl-NL" dirty="0" err="1" smtClean="0"/>
              <a:t>UMl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3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willen we</a:t>
            </a:r>
            <a:r>
              <a:rPr lang="nl-NL" baseline="0" dirty="0" smtClean="0"/>
              <a:t> laten zien? Hoe?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58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5939-9C8F-4764-AEFE-40E40F87E722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Online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Bastiaan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&amp; Kevin </a:t>
            </a:r>
            <a:r>
              <a:rPr lang="en-US" dirty="0" err="1" smtClean="0"/>
              <a:t>Rijs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 &amp; AJAX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Updates van site zonder </a:t>
            </a:r>
            <a:r>
              <a:rPr lang="nl-NL" dirty="0" err="1" smtClean="0"/>
              <a:t>request</a:t>
            </a:r>
            <a:endParaRPr lang="nl-NL" dirty="0" smtClean="0"/>
          </a:p>
          <a:p>
            <a:pPr lvl="1"/>
            <a:r>
              <a:rPr lang="nl-NL" dirty="0" smtClean="0"/>
              <a:t>Door </a:t>
            </a:r>
            <a:r>
              <a:rPr lang="nl-NL" dirty="0" err="1" smtClean="0"/>
              <a:t>jsp</a:t>
            </a:r>
            <a:r>
              <a:rPr lang="nl-NL" dirty="0" smtClean="0"/>
              <a:t> zelf</a:t>
            </a:r>
            <a:endParaRPr lang="nl-NL" dirty="0"/>
          </a:p>
          <a:p>
            <a:pPr lvl="1"/>
            <a:r>
              <a:rPr lang="nl-NL" dirty="0" smtClean="0"/>
              <a:t>Geen meta </a:t>
            </a:r>
            <a:r>
              <a:rPr lang="nl-NL" dirty="0" err="1" smtClean="0"/>
              <a:t>refresh</a:t>
            </a:r>
            <a:endParaRPr lang="nl-NL" dirty="0"/>
          </a:p>
          <a:p>
            <a:r>
              <a:rPr lang="nl-NL" dirty="0" smtClean="0"/>
              <a:t>Bord updaten na beurt</a:t>
            </a:r>
          </a:p>
          <a:p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6978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/>
              <a:t>Demo</a:t>
            </a:r>
            <a:endParaRPr lang="nl-NL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87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 speler</a:t>
            </a:r>
          </a:p>
          <a:p>
            <a:r>
              <a:rPr lang="nl-NL" dirty="0" smtClean="0"/>
              <a:t>Schiet op elkaars boten</a:t>
            </a:r>
          </a:p>
          <a:p>
            <a:endParaRPr lang="nl-NL" dirty="0"/>
          </a:p>
        </p:txBody>
      </p:sp>
      <p:pic>
        <p:nvPicPr>
          <p:cNvPr id="1026" name="Picture 2" descr="https://i.ytimg.com/vi/Lzh8msRIHM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512057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Console versie</a:t>
            </a:r>
          </a:p>
          <a:p>
            <a:r>
              <a:rPr lang="nl-NL" dirty="0" smtClean="0"/>
              <a:t>Web Versie</a:t>
            </a:r>
          </a:p>
          <a:p>
            <a:endParaRPr lang="nl-NL" dirty="0"/>
          </a:p>
          <a:p>
            <a:r>
              <a:rPr lang="nl-NL" i="1" dirty="0" smtClean="0"/>
              <a:t>Swing</a:t>
            </a:r>
          </a:p>
          <a:p>
            <a:r>
              <a:rPr lang="nl-NL" i="1" dirty="0" err="1" smtClean="0"/>
              <a:t>Android</a:t>
            </a:r>
            <a:endParaRPr lang="nl-NL" i="1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84784"/>
            <a:ext cx="4925144" cy="4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layer </a:t>
            </a:r>
            <a:r>
              <a:rPr lang="en-US" dirty="0"/>
              <a:t>vs </a:t>
            </a:r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Turn-based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Player </a:t>
            </a:r>
            <a:r>
              <a:rPr lang="en-US" dirty="0"/>
              <a:t>vs </a:t>
            </a:r>
            <a:r>
              <a:rPr lang="en-US" dirty="0" smtClean="0"/>
              <a:t>AI</a:t>
            </a:r>
          </a:p>
          <a:p>
            <a:pPr lvl="1"/>
            <a:r>
              <a:rPr lang="en-US" dirty="0" err="1" smtClean="0"/>
              <a:t>Schiet</a:t>
            </a:r>
            <a:r>
              <a:rPr lang="en-US" dirty="0" smtClean="0"/>
              <a:t> Random</a:t>
            </a:r>
          </a:p>
          <a:p>
            <a:pPr lvl="1"/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gericht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Console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Demo-Time!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94587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Zeeslag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</a:p>
          <a:p>
            <a:r>
              <a:rPr lang="en-US" dirty="0" smtClean="0"/>
              <a:t>Database: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JPA &amp; Hibernate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HTML5</a:t>
            </a:r>
            <a:endParaRPr lang="en-US" dirty="0"/>
          </a:p>
          <a:p>
            <a:r>
              <a:rPr lang="en-US" dirty="0" smtClean="0"/>
              <a:t>JavaScript, JQuery</a:t>
            </a:r>
          </a:p>
          <a:p>
            <a:r>
              <a:rPr lang="en-US" dirty="0" smtClean="0"/>
              <a:t>REST, AJAX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Traineeship</a:t>
            </a:r>
            <a:endParaRPr lang="nl-NL" dirty="0" smtClean="0"/>
          </a:p>
          <a:p>
            <a:pPr lvl="1"/>
            <a:r>
              <a:rPr lang="nl-NL" dirty="0" err="1" smtClean="0"/>
              <a:t>Servlets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SpringMVC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Framework </a:t>
            </a:r>
          </a:p>
          <a:p>
            <a:pPr lvl="1"/>
            <a:r>
              <a:rPr lang="nl-NL" dirty="0" smtClean="0"/>
              <a:t>Eenvoudiger, Overzichtelijker</a:t>
            </a:r>
          </a:p>
          <a:p>
            <a:pPr lvl="1"/>
            <a:r>
              <a:rPr lang="nl-NL" dirty="0" smtClean="0"/>
              <a:t>Basis van Web Project</a:t>
            </a:r>
          </a:p>
          <a:p>
            <a:pPr lvl="2"/>
            <a:r>
              <a:rPr lang="nl-NL" dirty="0" smtClean="0"/>
              <a:t>@controller, </a:t>
            </a:r>
            <a:r>
              <a:rPr lang="nl-NL" dirty="0" smtClean="0">
                <a:sym typeface="Wingdings" panose="05000000000000000000" pitchFamily="2" charset="2"/>
              </a:rPr>
              <a:t> .</a:t>
            </a:r>
            <a:r>
              <a:rPr lang="nl-NL" dirty="0" err="1" smtClean="0">
                <a:sym typeface="Wingdings" panose="05000000000000000000" pitchFamily="2" charset="2"/>
              </a:rPr>
              <a:t>jsp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Opslaan van Spelers</a:t>
            </a:r>
          </a:p>
          <a:p>
            <a:pPr lvl="1"/>
            <a:r>
              <a:rPr lang="nl-NL" dirty="0" smtClean="0"/>
              <a:t>Ingewikkeld door complexe relaties</a:t>
            </a:r>
          </a:p>
          <a:p>
            <a:pPr lvl="2"/>
            <a:r>
              <a:rPr lang="nl-NL" dirty="0" smtClean="0"/>
              <a:t>Inclusief 2D arrays [][]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ArrayList</a:t>
            </a:r>
            <a:endParaRPr lang="nl-NL" dirty="0" smtClean="0">
              <a:sym typeface="Wingdings" panose="05000000000000000000" pitchFamily="2" charset="2"/>
            </a:endParaRP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OneToOne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- Bord</a:t>
            </a: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OneToMany</a:t>
            </a:r>
            <a:r>
              <a:rPr lang="nl-NL" dirty="0" smtClean="0">
                <a:sym typeface="Wingdings" panose="05000000000000000000" pitchFamily="2" charset="2"/>
              </a:rPr>
              <a:t> relaties</a:t>
            </a: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Bord –Vakjes</a:t>
            </a:r>
          </a:p>
          <a:p>
            <a:pPr lvl="3"/>
            <a:r>
              <a:rPr lang="nl-NL" dirty="0" err="1" smtClean="0">
                <a:sym typeface="Wingdings" panose="05000000000000000000" pitchFamily="2" charset="2"/>
              </a:rPr>
              <a:t>Lazy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fetch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&amp; 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JSP’s</a:t>
            </a:r>
            <a:r>
              <a:rPr lang="nl-NL" dirty="0" smtClean="0"/>
              <a:t> bouwen</a:t>
            </a:r>
          </a:p>
          <a:p>
            <a:pPr lvl="1"/>
            <a:r>
              <a:rPr lang="nl-NL" dirty="0" smtClean="0"/>
              <a:t>Canvas tekenen: bord </a:t>
            </a:r>
          </a:p>
          <a:p>
            <a:pPr lvl="1"/>
            <a:r>
              <a:rPr lang="nl-NL" dirty="0" smtClean="0"/>
              <a:t>Klik verwerking</a:t>
            </a:r>
          </a:p>
          <a:p>
            <a:pPr lvl="2"/>
            <a:r>
              <a:rPr lang="nl-NL" dirty="0" smtClean="0"/>
              <a:t>Coördinaten doorgeven</a:t>
            </a:r>
          </a:p>
          <a:p>
            <a:pPr lvl="2"/>
            <a:r>
              <a:rPr lang="nl-NL" dirty="0" smtClean="0"/>
              <a:t>Plaatsen/weergeven boten</a:t>
            </a:r>
          </a:p>
          <a:p>
            <a:r>
              <a:rPr lang="nl-NL" dirty="0" err="1" smtClean="0"/>
              <a:t>JQuery</a:t>
            </a:r>
            <a:endParaRPr lang="nl-NL" dirty="0" smtClean="0"/>
          </a:p>
          <a:p>
            <a:pPr lvl="1"/>
            <a:r>
              <a:rPr lang="nl-NL" dirty="0" smtClean="0"/>
              <a:t>JS Framework</a:t>
            </a:r>
          </a:p>
          <a:p>
            <a:pPr lvl="2"/>
            <a:r>
              <a:rPr lang="nl-NL" dirty="0" smtClean="0"/>
              <a:t>Uitbereiding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155</Words>
  <Application>Microsoft Office PowerPoint</Application>
  <PresentationFormat>Diavoorstelling (4:3)</PresentationFormat>
  <Paragraphs>69</Paragraphs>
  <Slides>12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Office-thema</vt:lpstr>
      <vt:lpstr>Zeeslag Online</vt:lpstr>
      <vt:lpstr>Zeeslag Introductie</vt:lpstr>
      <vt:lpstr>Planning</vt:lpstr>
      <vt:lpstr>Console</vt:lpstr>
      <vt:lpstr>Console</vt:lpstr>
      <vt:lpstr>Online Zeeslag</vt:lpstr>
      <vt:lpstr>Spring MVC</vt:lpstr>
      <vt:lpstr>Database</vt:lpstr>
      <vt:lpstr>HTML5 &amp; JavaScript</vt:lpstr>
      <vt:lpstr>REST &amp; AJAX</vt:lpstr>
      <vt:lpstr>Demo</vt:lpstr>
      <vt:lpstr>Afsluiting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Zeeslag</dc:title>
  <dc:creator>Kevin</dc:creator>
  <cp:lastModifiedBy>Student</cp:lastModifiedBy>
  <cp:revision>16</cp:revision>
  <dcterms:created xsi:type="dcterms:W3CDTF">2015-11-16T18:39:17Z</dcterms:created>
  <dcterms:modified xsi:type="dcterms:W3CDTF">2015-11-18T08:53:21Z</dcterms:modified>
</cp:coreProperties>
</file>