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8" r:id="rId6"/>
    <p:sldId id="261" r:id="rId7"/>
    <p:sldId id="263" r:id="rId8"/>
    <p:sldId id="262" r:id="rId9"/>
    <p:sldId id="264" r:id="rId10"/>
    <p:sldId id="269" r:id="rId11"/>
    <p:sldId id="270" r:id="rId12"/>
    <p:sldId id="265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98E7-70C6-4111-A659-6171339D4FA8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35D7-A72F-4ADE-A7EF-DE728640831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9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Plaatje </a:t>
            </a:r>
            <a:r>
              <a:rPr lang="nl-NL" dirty="0" err="1" smtClean="0"/>
              <a:t>uml</a:t>
            </a:r>
            <a:r>
              <a:rPr lang="nl-NL" dirty="0" smtClean="0"/>
              <a:t> veranderen?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504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Nieuwe </a:t>
            </a:r>
            <a:r>
              <a:rPr lang="nl-NL" dirty="0" err="1" smtClean="0"/>
              <a:t>UMl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3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willen we</a:t>
            </a:r>
            <a:r>
              <a:rPr lang="nl-NL" baseline="0" dirty="0" smtClean="0"/>
              <a:t> laten zien? Hoe?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35D7-A72F-4ADE-A7EF-DE728640831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58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8C2A-373F-4A0B-ADD9-9B6903C09FCC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B4FA-7808-4A48-8527-73D16271F5A6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358B-BD7B-4E13-8055-E2B965FCE361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2E0F-C824-48FE-B038-07A2350E6EC9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A156-A248-4546-AE92-A6CF4129BF6B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6335-09FC-41E3-B28C-F777CC13F281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2D5F-C122-48C2-A759-C51BA91F6486}" type="datetime1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4A0F-B8CC-4C4C-8C3C-E3CF882D71C5}" type="datetime1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69C1-2A09-4E01-B803-B2A9606C153D}" type="datetime1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EA81-F35D-4DE0-9883-71FD6E74203F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2E92-E18B-467A-8A40-16179C18DDC9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C476-5277-42D2-924F-A7C2869717FD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Online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Bastiaan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&amp; Kevin </a:t>
            </a:r>
            <a:r>
              <a:rPr lang="en-US" dirty="0" err="1" smtClean="0"/>
              <a:t>Rijs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8713-65F6-44BF-A5C9-0A354DFCD1B0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Java </a:t>
            </a:r>
            <a:r>
              <a:rPr lang="nl-NL" dirty="0" err="1" smtClean="0"/>
              <a:t>traineeship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 &amp; AJAX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Updates van site zonder </a:t>
            </a:r>
            <a:r>
              <a:rPr lang="nl-NL" dirty="0" err="1" smtClean="0"/>
              <a:t>request</a:t>
            </a:r>
            <a:endParaRPr lang="nl-NL" dirty="0" smtClean="0"/>
          </a:p>
          <a:p>
            <a:pPr lvl="1"/>
            <a:r>
              <a:rPr lang="nl-NL" dirty="0" smtClean="0"/>
              <a:t>Door </a:t>
            </a:r>
            <a:r>
              <a:rPr lang="nl-NL" dirty="0" err="1" smtClean="0"/>
              <a:t>jsp</a:t>
            </a:r>
            <a:r>
              <a:rPr lang="nl-NL" dirty="0" smtClean="0"/>
              <a:t> zelf</a:t>
            </a:r>
            <a:endParaRPr lang="nl-NL" dirty="0"/>
          </a:p>
          <a:p>
            <a:pPr lvl="1"/>
            <a:r>
              <a:rPr lang="nl-NL" dirty="0" smtClean="0"/>
              <a:t>Geen meta </a:t>
            </a:r>
            <a:r>
              <a:rPr lang="nl-NL" dirty="0" err="1" smtClean="0"/>
              <a:t>refresh</a:t>
            </a:r>
            <a:endParaRPr lang="nl-NL" dirty="0"/>
          </a:p>
          <a:p>
            <a:r>
              <a:rPr lang="nl-NL" dirty="0" smtClean="0"/>
              <a:t>Bord updaten na beurt</a:t>
            </a:r>
          </a:p>
          <a:p>
            <a:endParaRPr lang="nl-NL" dirty="0" smtClean="0"/>
          </a:p>
          <a:p>
            <a:pPr lvl="1"/>
            <a:endParaRPr lang="nl-NL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20AB-80A7-4718-8A84-72BC8767E2D5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7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err="1" smtClean="0"/>
              <a:t>ZeeSlag</a:t>
            </a:r>
            <a:r>
              <a:rPr lang="nl-NL" sz="5400" dirty="0" smtClean="0"/>
              <a:t> Online Demo</a:t>
            </a:r>
            <a:endParaRPr lang="nl-NL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E9D9-C6C9-4394-BD46-B9198AE7BDFF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8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A47A-27D5-485E-82C7-AE27EBCA82AC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12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</a:t>
            </a:r>
            <a:r>
              <a:rPr lang="en-US" dirty="0" err="1" smtClean="0"/>
              <a:t>Introductie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 speler</a:t>
            </a:r>
          </a:p>
          <a:p>
            <a:r>
              <a:rPr lang="nl-NL" dirty="0" smtClean="0"/>
              <a:t>Schiet op elkaars boten</a:t>
            </a:r>
          </a:p>
          <a:p>
            <a:endParaRPr lang="nl-NL" dirty="0"/>
          </a:p>
        </p:txBody>
      </p:sp>
      <p:pic>
        <p:nvPicPr>
          <p:cNvPr id="1026" name="Picture 2" descr="https://i.ytimg.com/vi/Lzh8msRIHM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512057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9F78-21D0-4194-A10A-2B639A1E999D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Console versie</a:t>
            </a:r>
          </a:p>
          <a:p>
            <a:r>
              <a:rPr lang="nl-NL" dirty="0" smtClean="0"/>
              <a:t>Web Versie</a:t>
            </a:r>
          </a:p>
          <a:p>
            <a:endParaRPr lang="nl-NL" dirty="0"/>
          </a:p>
          <a:p>
            <a:r>
              <a:rPr lang="nl-NL" i="1" dirty="0" smtClean="0"/>
              <a:t>Swing</a:t>
            </a:r>
          </a:p>
          <a:p>
            <a:r>
              <a:rPr lang="nl-NL" i="1" dirty="0" err="1" smtClean="0"/>
              <a:t>Android</a:t>
            </a:r>
            <a:endParaRPr lang="nl-NL" i="1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84784"/>
            <a:ext cx="4925144" cy="4925144"/>
          </a:xfrm>
          <a:prstGeom prst="rect">
            <a:avLst/>
          </a:prstGeom>
        </p:spPr>
      </p:pic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24A9-A50E-4A65-ACA0-76410CD731DA}" type="datetime1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9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layer </a:t>
            </a:r>
            <a:r>
              <a:rPr lang="en-US" dirty="0"/>
              <a:t>vs </a:t>
            </a:r>
            <a:r>
              <a:rPr lang="en-US" dirty="0" smtClean="0"/>
              <a:t>Player</a:t>
            </a:r>
          </a:p>
          <a:p>
            <a:pPr lvl="1"/>
            <a:r>
              <a:rPr lang="en-US" dirty="0" smtClean="0"/>
              <a:t>Turn-based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Player </a:t>
            </a:r>
            <a:r>
              <a:rPr lang="en-US" dirty="0"/>
              <a:t>vs </a:t>
            </a:r>
            <a:r>
              <a:rPr lang="en-US" dirty="0" smtClean="0"/>
              <a:t>AI</a:t>
            </a:r>
          </a:p>
          <a:p>
            <a:pPr lvl="1"/>
            <a:r>
              <a:rPr lang="en-US" dirty="0" err="1" smtClean="0"/>
              <a:t>Schiet</a:t>
            </a:r>
            <a:r>
              <a:rPr lang="en-US" dirty="0" smtClean="0"/>
              <a:t> Random</a:t>
            </a:r>
          </a:p>
          <a:p>
            <a:pPr lvl="1"/>
            <a:r>
              <a:rPr lang="en-US" dirty="0" err="1" smtClean="0"/>
              <a:t>Daarna</a:t>
            </a:r>
            <a:r>
              <a:rPr lang="en-US" dirty="0" smtClean="0"/>
              <a:t> </a:t>
            </a:r>
            <a:r>
              <a:rPr lang="en-US" dirty="0" err="1" smtClean="0"/>
              <a:t>gericht</a:t>
            </a: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20888"/>
            <a:ext cx="5458374" cy="4392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3FEB-0B14-4A8C-85C2-E053A4159B30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Console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4800" dirty="0" smtClean="0"/>
              <a:t>Demo-Time!</a:t>
            </a:r>
            <a:endParaRPr lang="nl-NL" sz="4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DB90-6D7B-4A53-B362-42578FAC17B3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5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Database: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JPA &amp; Hibernate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HTML5</a:t>
            </a:r>
            <a:endParaRPr lang="en-US" dirty="0"/>
          </a:p>
          <a:p>
            <a:r>
              <a:rPr lang="en-US" dirty="0" smtClean="0"/>
              <a:t>JavaScript, JQuery</a:t>
            </a:r>
          </a:p>
          <a:p>
            <a:r>
              <a:rPr lang="en-US" dirty="0" smtClean="0"/>
              <a:t>REST, AJAX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86A-A3FC-4DFB-9A69-4CDB033E7C59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Traineeship</a:t>
            </a:r>
            <a:endParaRPr lang="nl-NL" dirty="0" smtClean="0"/>
          </a:p>
          <a:p>
            <a:pPr lvl="1"/>
            <a:r>
              <a:rPr lang="nl-NL" dirty="0" err="1" smtClean="0"/>
              <a:t>Servlets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SpringMVC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Framework </a:t>
            </a:r>
          </a:p>
          <a:p>
            <a:pPr lvl="1"/>
            <a:r>
              <a:rPr lang="nl-NL" dirty="0" smtClean="0"/>
              <a:t>Eenvoudiger, Overzichtelijker</a:t>
            </a:r>
          </a:p>
          <a:p>
            <a:pPr lvl="1"/>
            <a:r>
              <a:rPr lang="nl-NL" dirty="0" smtClean="0"/>
              <a:t>Basis van Web Project</a:t>
            </a:r>
          </a:p>
          <a:p>
            <a:pPr lvl="2"/>
            <a:r>
              <a:rPr lang="nl-NL" dirty="0" smtClean="0"/>
              <a:t>@controller, </a:t>
            </a:r>
            <a:r>
              <a:rPr lang="nl-NL" dirty="0" smtClean="0">
                <a:sym typeface="Wingdings" panose="05000000000000000000" pitchFamily="2" charset="2"/>
              </a:rPr>
              <a:t> .</a:t>
            </a:r>
            <a:r>
              <a:rPr lang="nl-NL" dirty="0" err="1" smtClean="0">
                <a:sym typeface="Wingdings" panose="05000000000000000000" pitchFamily="2" charset="2"/>
              </a:rPr>
              <a:t>jsp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ECDE-4B27-47F6-8865-D32E66B1F40E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Opslaan van </a:t>
            </a:r>
            <a:r>
              <a:rPr lang="nl-NL" dirty="0" smtClean="0"/>
              <a:t>Spelers (</a:t>
            </a:r>
            <a:r>
              <a:rPr lang="nl-NL" dirty="0" err="1" smtClean="0"/>
              <a:t>Hibernate</a:t>
            </a:r>
            <a:r>
              <a:rPr lang="nl-NL" dirty="0" smtClean="0"/>
              <a:t>)</a:t>
            </a:r>
            <a:endParaRPr lang="nl-NL" dirty="0" smtClean="0"/>
          </a:p>
          <a:p>
            <a:pPr lvl="1"/>
            <a:r>
              <a:rPr lang="nl-NL" dirty="0" smtClean="0"/>
              <a:t>Ingewikkeld door complexe relaties</a:t>
            </a:r>
          </a:p>
          <a:p>
            <a:pPr lvl="2"/>
            <a:r>
              <a:rPr lang="nl-NL" dirty="0" smtClean="0"/>
              <a:t>Inclusief 2D arrays [][] </a:t>
            </a:r>
            <a:r>
              <a:rPr lang="nl-NL" dirty="0" smtClean="0">
                <a:sym typeface="Wingdings" panose="05000000000000000000" pitchFamily="2" charset="2"/>
              </a:rPr>
              <a:t> </a:t>
            </a:r>
            <a:r>
              <a:rPr lang="nl-NL" dirty="0" err="1" smtClean="0">
                <a:sym typeface="Wingdings" panose="05000000000000000000" pitchFamily="2" charset="2"/>
              </a:rPr>
              <a:t>ArrayList</a:t>
            </a:r>
            <a:endParaRPr lang="nl-NL" dirty="0" smtClean="0">
              <a:sym typeface="Wingdings" panose="05000000000000000000" pitchFamily="2" charset="2"/>
            </a:endParaRP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OneToOne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- Bord</a:t>
            </a:r>
          </a:p>
          <a:p>
            <a:pPr lvl="2"/>
            <a:r>
              <a:rPr lang="nl-NL" dirty="0" smtClean="0">
                <a:sym typeface="Wingdings" panose="05000000000000000000" pitchFamily="2" charset="2"/>
              </a:rPr>
              <a:t>@</a:t>
            </a:r>
            <a:r>
              <a:rPr lang="nl-NL" dirty="0" err="1" smtClean="0">
                <a:sym typeface="Wingdings" panose="05000000000000000000" pitchFamily="2" charset="2"/>
              </a:rPr>
              <a:t>OneToMany</a:t>
            </a:r>
            <a:endParaRPr lang="nl-NL" dirty="0">
              <a:sym typeface="Wingdings" panose="05000000000000000000" pitchFamily="2" charset="2"/>
            </a:endParaRP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Speler - Boot</a:t>
            </a:r>
          </a:p>
          <a:p>
            <a:pPr lvl="3"/>
            <a:r>
              <a:rPr lang="nl-NL" dirty="0" smtClean="0">
                <a:sym typeface="Wingdings" panose="05000000000000000000" pitchFamily="2" charset="2"/>
              </a:rPr>
              <a:t>Bord </a:t>
            </a:r>
            <a:r>
              <a:rPr lang="nl-NL" dirty="0">
                <a:sym typeface="Wingdings" panose="05000000000000000000" pitchFamily="2" charset="2"/>
              </a:rPr>
              <a:t>-</a:t>
            </a:r>
            <a:r>
              <a:rPr lang="nl-NL" dirty="0" smtClean="0">
                <a:sym typeface="Wingdings" panose="05000000000000000000" pitchFamily="2" charset="2"/>
              </a:rPr>
              <a:t>Vakje</a:t>
            </a:r>
            <a:endParaRPr lang="nl-NL" dirty="0" smtClean="0">
              <a:sym typeface="Wingdings" panose="05000000000000000000" pitchFamily="2" charset="2"/>
            </a:endParaRPr>
          </a:p>
          <a:p>
            <a:pPr lvl="4"/>
            <a:r>
              <a:rPr lang="nl-NL" dirty="0" err="1" smtClean="0">
                <a:sym typeface="Wingdings" panose="05000000000000000000" pitchFamily="2" charset="2"/>
              </a:rPr>
              <a:t>Lazy</a:t>
            </a:r>
            <a:r>
              <a:rPr lang="nl-NL" dirty="0" smtClean="0">
                <a:sym typeface="Wingdings" panose="05000000000000000000" pitchFamily="2" charset="2"/>
              </a:rPr>
              <a:t> </a:t>
            </a:r>
            <a:r>
              <a:rPr lang="nl-NL" dirty="0" err="1" smtClean="0">
                <a:sym typeface="Wingdings" panose="05000000000000000000" pitchFamily="2" charset="2"/>
              </a:rPr>
              <a:t>fetch</a:t>
            </a:r>
            <a:endParaRPr lang="nl-NL" dirty="0" smtClean="0">
              <a:sym typeface="Wingdings" panose="05000000000000000000" pitchFamily="2" charset="2"/>
            </a:endParaRP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29000"/>
            <a:ext cx="2715346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3B63-88C4-45AD-828B-DBF901C08C20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JSP’s</a:t>
            </a:r>
            <a:r>
              <a:rPr lang="nl-NL" dirty="0" smtClean="0"/>
              <a:t> bouwen</a:t>
            </a:r>
          </a:p>
          <a:p>
            <a:pPr lvl="1"/>
            <a:r>
              <a:rPr lang="nl-NL" dirty="0" smtClean="0"/>
              <a:t>Canvas tekenen: bord </a:t>
            </a:r>
          </a:p>
          <a:p>
            <a:pPr lvl="1"/>
            <a:r>
              <a:rPr lang="nl-NL" dirty="0" smtClean="0"/>
              <a:t>Klik verwerking</a:t>
            </a:r>
          </a:p>
          <a:p>
            <a:pPr lvl="2"/>
            <a:r>
              <a:rPr lang="nl-NL" dirty="0" smtClean="0"/>
              <a:t>Coördinaten doorgeven</a:t>
            </a:r>
          </a:p>
          <a:p>
            <a:pPr lvl="2"/>
            <a:r>
              <a:rPr lang="nl-NL" dirty="0" smtClean="0"/>
              <a:t>Plaatsen/weergeven boten</a:t>
            </a:r>
          </a:p>
          <a:p>
            <a:r>
              <a:rPr lang="nl-NL" dirty="0" err="1" smtClean="0"/>
              <a:t>JQuery</a:t>
            </a:r>
            <a:endParaRPr lang="nl-NL" dirty="0" smtClean="0"/>
          </a:p>
          <a:p>
            <a:pPr lvl="1"/>
            <a:r>
              <a:rPr lang="nl-NL" dirty="0" smtClean="0"/>
              <a:t>JS Framework</a:t>
            </a:r>
          </a:p>
          <a:p>
            <a:pPr lvl="2"/>
            <a:r>
              <a:rPr lang="nl-NL" dirty="0" smtClean="0"/>
              <a:t>Uitbereiding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A74B-70C0-40BF-B931-6798F66A011A}" type="datetime1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9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191</Words>
  <Application>Microsoft Office PowerPoint</Application>
  <PresentationFormat>Diavoorstelling (4:3)</PresentationFormat>
  <Paragraphs>94</Paragraphs>
  <Slides>12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Office-thema</vt:lpstr>
      <vt:lpstr>Zeeslag Online</vt:lpstr>
      <vt:lpstr>Zeeslag Introductie</vt:lpstr>
      <vt:lpstr>Planning</vt:lpstr>
      <vt:lpstr>Console Versie</vt:lpstr>
      <vt:lpstr>Console</vt:lpstr>
      <vt:lpstr>Online Zeeslag</vt:lpstr>
      <vt:lpstr>Spring MVC</vt:lpstr>
      <vt:lpstr>mySQL Database</vt:lpstr>
      <vt:lpstr>HTML5 &amp; JavaScript</vt:lpstr>
      <vt:lpstr>REST &amp; AJAX</vt:lpstr>
      <vt:lpstr>ZeeSlag Online Demo</vt:lpstr>
      <vt:lpstr>Afsluiting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Zeeslag</dc:title>
  <dc:creator>Kevin</dc:creator>
  <cp:lastModifiedBy>Student</cp:lastModifiedBy>
  <cp:revision>26</cp:revision>
  <dcterms:created xsi:type="dcterms:W3CDTF">2015-11-16T18:39:17Z</dcterms:created>
  <dcterms:modified xsi:type="dcterms:W3CDTF">2015-11-18T09:47:59Z</dcterms:modified>
</cp:coreProperties>
</file>