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74" r:id="rId6"/>
    <p:sldId id="275" r:id="rId7"/>
    <p:sldId id="260" r:id="rId8"/>
    <p:sldId id="272" r:id="rId9"/>
    <p:sldId id="273" r:id="rId10"/>
    <p:sldId id="276" r:id="rId11"/>
    <p:sldId id="277" r:id="rId12"/>
    <p:sldId id="278" r:id="rId13"/>
    <p:sldId id="28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07qz_6Mk7g&amp;t=106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INICIATIVA EMPRENDEDORA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600" dirty="0" smtClean="0"/>
              <a:t>UNIDAD </a:t>
            </a:r>
            <a:r>
              <a:rPr lang="es-ES" sz="4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05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08112"/>
          </a:xfrm>
        </p:spPr>
        <p:txBody>
          <a:bodyPr/>
          <a:lstStyle/>
          <a:p>
            <a:r>
              <a:rPr lang="es-E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ACTIVIDADES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1.- Busca en internet el perfil del emprendedor en España.</a:t>
            </a:r>
          </a:p>
          <a:p>
            <a:pPr marL="109728" indent="0">
              <a:buNone/>
            </a:pP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2.- Revista emprendedores: 10 casos de emprendedores sociales. Valora la diferencia con el emprendedor empresario.</a:t>
            </a:r>
          </a:p>
          <a:p>
            <a:pPr marL="109728" indent="0">
              <a:buNone/>
            </a:pP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3.- Autoevaluación del emprendedor on line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Confebask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Informe de los resultados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11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/>
          <a:lstStyle/>
          <a:p>
            <a:pPr marL="109728" lvl="0" indent="0">
              <a:buClr>
                <a:srgbClr val="A04DA3"/>
              </a:buClr>
              <a:buNone/>
            </a:pPr>
            <a:endParaRPr lang="es-ES" sz="2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>
              <a:buClr>
                <a:srgbClr val="A04DA3"/>
              </a:buClr>
              <a:buNone/>
            </a:pPr>
            <a:r>
              <a:rPr lang="es-E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.- Presentación: después de conocer las características que debe tener un emprendedor, de realizar nuestra </a:t>
            </a:r>
            <a:r>
              <a:rPr lang="es-E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autoevaluación, nos corresponde ahora presentarnos al resto de la clase.</a:t>
            </a:r>
          </a:p>
          <a:p>
            <a:pPr marL="109728" lvl="0" indent="0">
              <a:buClr>
                <a:srgbClr val="A04DA3"/>
              </a:buClr>
              <a:buNone/>
            </a:pPr>
            <a:r>
              <a:rPr lang="es-E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Vamos a suponer un mercado de emprendedores  donde van a ir a vender sus ideas de negocios. Previamente, van a intentar destacar sus virtudes y habilidades emprendedoras para influir en los posibles inversores. </a:t>
            </a:r>
          </a:p>
          <a:p>
            <a:pPr marL="109728" lvl="0" indent="0">
              <a:buClr>
                <a:srgbClr val="A04DA3"/>
              </a:buClr>
              <a:buNone/>
            </a:pPr>
            <a:endParaRPr lang="es-ES" sz="2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>
              <a:buClr>
                <a:srgbClr val="A04DA3"/>
              </a:buClr>
              <a:buNone/>
            </a:pPr>
            <a:r>
              <a:rPr lang="es-E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Tienes un minuto para presentarte  pudiendo utilizar todos lo recursos que consideres oportunos.</a:t>
            </a:r>
            <a:endParaRPr lang="es-ES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4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21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5.- Busca la biografía de un emprendedor que te haya llamado la atención e intenta describir la idea de negocio o producto que lo hizo famoso/a.</a:t>
            </a:r>
          </a:p>
          <a:p>
            <a:pPr marL="109728" indent="0">
              <a:buNone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6.- Entrevista a un emprendedor que conozcas e intenta averiguar: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motivos que le llevaron a crear la empresa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Cómo le surgió la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Cómo fueron los comienzos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Qué riesgos asumió para ser emprendedor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 tenía formación de cómo se gestiona una empresa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 habilidades considera que debe tener un emprendedor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Cualquier otra pregunta que consideres interesante</a:t>
            </a:r>
            <a:r>
              <a:rPr lang="es-E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69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Actividades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Página 34: Artículo sobre los jóvenes y el autoempleo.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Lee el artículo y comenta las cuestiones 2,3,4 y 5.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2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80920" cy="936104"/>
          </a:xfrm>
        </p:spPr>
        <p:txBody>
          <a:bodyPr/>
          <a:lstStyle/>
          <a:p>
            <a:r>
              <a:rPr lang="es-E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CONOCER LOS MOTIVOS Y LA MOTIVACIÓN PARA CREAR UNA EMPRESA</a:t>
            </a:r>
          </a:p>
          <a:p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 LA FIGURA DEL EMPRENDOR</a:t>
            </a:r>
          </a:p>
          <a:p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AUTOEVALUAR LA CAPACIDAD EMPRENDEDORA</a:t>
            </a:r>
          </a:p>
          <a:p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REDACTAR LA IDEA DE NEGOCIO Y SU PROPUESTA DE VALOR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352928" cy="936104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TRABAJADOR POR CUENTA PROPIA Y AJENA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291264" cy="46577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diferencias entre un trabajador por cuenta propia y por cuenta ajena son:</a:t>
            </a:r>
          </a:p>
          <a:p>
            <a:pPr marL="0" indent="0">
              <a:buNone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6547"/>
              </p:ext>
            </p:extLst>
          </p:nvPr>
        </p:nvGraphicFramePr>
        <p:xfrm>
          <a:off x="467544" y="2924944"/>
          <a:ext cx="8568952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44514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Trabajador 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cuenta propia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Trabajador cuenta ajena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45141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tu propio jefe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Depender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un jefe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78995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Asumir responsabilidades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 la marcha del negocio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Responsabilidad limitada a cumplir con su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trabajo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78995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Beneficios o pérdidas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asume el riesgo económico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 salario fijo, con independencia de los beneficios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45141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tener horario fijo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Cumplir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un  horario de trabajo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78995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 una fuente de satisfacción personal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profesional el reto empresarial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 satisfacción viene determinada por</a:t>
                      </a:r>
                      <a:r>
                        <a:rPr lang="es-E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el clima interno de la empresa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9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992888" cy="1152128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2. REQUISITOS  DEL EMPRESARIO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4873728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s-E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Requisitos básicos del empresario:</a:t>
            </a:r>
          </a:p>
          <a:p>
            <a:pPr marL="0" indent="0">
              <a:buNone/>
            </a:pPr>
            <a:endParaRPr lang="es-E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Riesgo, debe saber aceptarlo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Capital  inicial y  tener acceso a la tecnología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Habilidades: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Conocer el negocio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Disponer de conocimientos de administración y gestión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Habilidades personales y sociales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s-E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368152"/>
          </a:xfrm>
        </p:spPr>
        <p:txBody>
          <a:bodyPr/>
          <a:lstStyle/>
          <a:p>
            <a:r>
              <a:rPr lang="es-ES" dirty="0" smtClean="0"/>
              <a:t>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CARACTERÍSTICAS PERSONALES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Creatividad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y tendencia a la innovación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Asumir el riesgo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Persistencia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Autoconfianza pero con autocrítica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Capacidad de organización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Capacidad de trabajo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Habilidades sociales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Honradez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73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/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 zona de confort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400" dirty="0" smtClean="0"/>
              <a:t>A veces se tiene miedo de emprender, por el miedo a salir de la zona de confort.</a:t>
            </a:r>
          </a:p>
          <a:p>
            <a:pPr marL="109728" indent="0">
              <a:buNone/>
            </a:pPr>
            <a:endParaRPr lang="es-ES" sz="2400" dirty="0"/>
          </a:p>
          <a:p>
            <a:pPr marL="109728" indent="0">
              <a:buNone/>
            </a:pPr>
            <a:r>
              <a:rPr lang="es-ES" sz="2400" dirty="0" smtClean="0"/>
              <a:t>En este vídeo se habla de cómo superar este miedo y lo positivo que puede ser para una persona.</a:t>
            </a:r>
          </a:p>
          <a:p>
            <a:pPr marL="109728" indent="0">
              <a:buNone/>
            </a:pPr>
            <a:endParaRPr lang="es-ES" sz="2400" dirty="0"/>
          </a:p>
          <a:p>
            <a:pPr marL="109728" lvl="0" indent="0">
              <a:buClr>
                <a:srgbClr val="A04DA3"/>
              </a:buClr>
              <a:buNone/>
            </a:pPr>
            <a:r>
              <a:rPr lang="es-ES" sz="2400" u="sng" dirty="0">
                <a:solidFill>
                  <a:prstClr val="black"/>
                </a:solidFill>
              </a:rPr>
              <a:t>¿ </a:t>
            </a:r>
            <a:r>
              <a:rPr lang="es-ES" sz="2400" b="1" u="sng" dirty="0">
                <a:solidFill>
                  <a:prstClr val="black"/>
                </a:solidFill>
              </a:rPr>
              <a:t>Te atreves a soñar?</a:t>
            </a:r>
          </a:p>
          <a:p>
            <a:pPr marL="109728" lvl="0" indent="0">
              <a:buClr>
                <a:srgbClr val="A04DA3"/>
              </a:buClr>
              <a:buNone/>
            </a:pPr>
            <a:endParaRPr lang="es-ES" b="1" u="sng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A04DA3"/>
              </a:buClr>
              <a:buNone/>
            </a:pPr>
            <a:r>
              <a:rPr lang="es-ES" u="sng" dirty="0">
                <a:solidFill>
                  <a:prstClr val="black"/>
                </a:solidFill>
                <a:hlinkClick r:id="rId2"/>
              </a:rPr>
              <a:t>https://www.youtube.com/watch?v=i07qz_6Mk7g&amp;t=106s</a:t>
            </a:r>
            <a:endParaRPr lang="es-ES" u="sng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A04DA3"/>
              </a:buClr>
              <a:buNone/>
            </a:pPr>
            <a:endParaRPr lang="es-ES" u="sng" dirty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013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4096"/>
          </a:xfrm>
        </p:spPr>
        <p:txBody>
          <a:bodyPr/>
          <a:lstStyle/>
          <a:p>
            <a:pPr algn="l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3.- EL ESPÍRITU EMPRENDEDOR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El espíritu emprendedor hace referencia </a:t>
            </a:r>
            <a:r>
              <a:rPr lang="es-E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la capacidad innovadora de probar cosas nuevas o hacerlas de forma diferente</a:t>
            </a:r>
            <a:r>
              <a:rPr lang="es-ES" sz="3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3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Formas de ser innovador:</a:t>
            </a:r>
          </a:p>
          <a:p>
            <a:pPr marL="0" indent="0">
              <a:buNone/>
            </a:pPr>
            <a:endParaRPr lang="es-ES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Presentando un nuevo producto al mercado</a:t>
            </a:r>
          </a:p>
          <a:p>
            <a:pPr lvl="2"/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Abriendo un nuevo mercado o clientes</a:t>
            </a:r>
          </a:p>
          <a:p>
            <a:pPr lvl="2"/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Descubriendo una nueva fuente de aprovisionamiento.</a:t>
            </a:r>
          </a:p>
          <a:p>
            <a:pPr lvl="2"/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Aplicando una nueva forma de producir</a:t>
            </a:r>
          </a:p>
          <a:p>
            <a:pPr lvl="2"/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Organizando la empresa de forma diferente o los recursos humanos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7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18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Resumiendo, ¿ </a:t>
            </a:r>
            <a:r>
              <a:rPr lang="es-E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Qué es un emprendedor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09728" indent="0">
              <a:buNone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Aquella persona </a:t>
            </a:r>
            <a:r>
              <a:rPr lang="es-ES" sz="2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que convierte una idea en un proyecto concreto,</a:t>
            </a:r>
            <a:r>
              <a:rPr lang="es-ES" sz="2400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una empresa o una organización con fines sociales”.</a:t>
            </a:r>
          </a:p>
          <a:p>
            <a:pPr marL="109728" indent="0">
              <a:buNone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s-E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Por tanto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se puede decir que lo que caracteriza a un emprendedor es:</a:t>
            </a:r>
          </a:p>
          <a:p>
            <a:pPr marL="109728" indent="0">
              <a:buNone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capacidad de convertir un proyecto en una idea.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proyecto puede ser crear una empresa o una 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el proyecto debe  generar algún tipo de innovación en el entorno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920880" cy="1080120"/>
          </a:xfrm>
        </p:spPr>
        <p:txBody>
          <a:bodyPr/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Tipos de emprendedores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945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ser emprendedor no es necesario e imprescindible crear una empresa, </a:t>
            </a:r>
            <a:r>
              <a:rPr lang="es-ES" sz="2400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los directivos y responsables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 organización pueden ser considerados emprendedores.</a:t>
            </a:r>
          </a:p>
          <a:p>
            <a:pPr marL="109728" indent="0">
              <a:buNone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s-ES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 emprendedor empresario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crea una empresa desde el inicio y asume el riesgo.</a:t>
            </a:r>
          </a:p>
          <a:p>
            <a:pPr>
              <a:buFontTx/>
              <a:buChar char="-"/>
            </a:pPr>
            <a:r>
              <a:rPr lang="es-ES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 emprendedor corporativo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trabaja dentro de una organización, pero dispone de autonomía para plantear nuevos proyectos.</a:t>
            </a:r>
          </a:p>
          <a:p>
            <a:pPr>
              <a:buFontTx/>
              <a:buChar char="-"/>
            </a:pPr>
            <a:r>
              <a:rPr lang="es-ES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Intra emprendedor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el trabajador que tiene autonomía para emprender dentro de sus funciones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1352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214</TotalTime>
  <Words>707</Words>
  <Application>Microsoft Office PowerPoint</Application>
  <PresentationFormat>Presentación en pantalla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Urbano</vt:lpstr>
      <vt:lpstr>LA INICIATIVA EMPRENDEDORA</vt:lpstr>
      <vt:lpstr>OBJETIVOS</vt:lpstr>
      <vt:lpstr>1. TRABAJADOR POR CUENTA PROPIA Y AJENA</vt:lpstr>
      <vt:lpstr>2. REQUISITOS  DEL EMPRESARIO</vt:lpstr>
      <vt:lpstr> CARACTERÍSTICAS PERSONALES</vt:lpstr>
      <vt:lpstr>La zona de confort</vt:lpstr>
      <vt:lpstr>3.- EL ESPÍRITU EMPRENDEDOR</vt:lpstr>
      <vt:lpstr>Presentación de PowerPoint</vt:lpstr>
      <vt:lpstr>Tipos de emprendedores</vt:lpstr>
      <vt:lpstr>ACTIVIDADES</vt:lpstr>
      <vt:lpstr>Presentación de PowerPoint</vt:lpstr>
      <vt:lpstr>Presentación de PowerPoint</vt:lpstr>
      <vt:lpstr>Actividades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INICIATIVA EMPRENDEDORA</dc:title>
  <dc:creator>Pilar</dc:creator>
  <cp:lastModifiedBy>Pilar</cp:lastModifiedBy>
  <cp:revision>53</cp:revision>
  <dcterms:created xsi:type="dcterms:W3CDTF">2015-09-16T04:55:29Z</dcterms:created>
  <dcterms:modified xsi:type="dcterms:W3CDTF">2020-09-27T10:15:04Z</dcterms:modified>
</cp:coreProperties>
</file>