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Haga clic para modificar el estilo de título del patrón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3756D03-B0FB-4385-87E1-3D5B6D11776F}" type="datetime">
              <a:rPr b="0" lang="es-ES" sz="1200" spc="-1" strike="noStrike">
                <a:solidFill>
                  <a:srgbClr val="191b0e"/>
                </a:solidFill>
                <a:latin typeface="Franklin Gothic Book"/>
              </a:rPr>
              <a:t>9/11/20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21221A-5A31-464C-A806-61736B90BB18}" type="slidenum">
              <a:rPr b="0" lang="es-ES" sz="1200" spc="-1" strike="noStrike">
                <a:solidFill>
                  <a:srgbClr val="191b0e"/>
                </a:solidFill>
                <a:latin typeface="Franklin Gothic Book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Pulse para editar el formato de esquema del texto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Segundo nivel del esquema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Tercer nivel del esquema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Cuarto nivel del esquema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Quinto nivel del esquema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Sexto nivel del esquema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Séptimo nivel del esquema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Haga clic para modificar los estilos de texto del patrón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Segundo nivel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Tercer nivel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Cuarto nivel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Quinto nivel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63721D6-74B7-4AFA-AD77-F6C608D5CA7F}" type="datetime">
              <a:rPr b="0" lang="es-ES" sz="1200" spc="-1" strike="noStrike">
                <a:solidFill>
                  <a:srgbClr val="191b0e"/>
                </a:solidFill>
                <a:latin typeface="Franklin Gothic Book"/>
              </a:rPr>
              <a:t>9/11/20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D2F395-665C-4A52-91B6-997195212DAD}" type="slidenum">
              <a:rPr b="0" lang="es-ES" sz="1200" spc="-1" strike="noStrike">
                <a:solidFill>
                  <a:srgbClr val="191b0e"/>
                </a:solidFill>
                <a:latin typeface="Franklin Gothic Book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TRANSACCIONES EN JDBC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12000"/>
              </a:lnSpc>
            </a:pPr>
            <a:r>
              <a:rPr b="0" lang="es-ES" sz="2300" spc="-1" strike="noStrike">
                <a:solidFill>
                  <a:srgbClr val="191b0e"/>
                </a:solidFill>
                <a:latin typeface="Franklin Gothic Book"/>
              </a:rPr>
              <a:t>ACCESO A DATOS Curso 2020-21</a:t>
            </a:r>
            <a:endParaRPr b="0" lang="es-E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s-ES" sz="2300" spc="-1" strike="noStrike">
                <a:solidFill>
                  <a:srgbClr val="191b0e"/>
                </a:solidFill>
                <a:latin typeface="Franklin Gothic Book"/>
              </a:rPr>
              <a:t>2DAM  IES SERPIS</a:t>
            </a:r>
            <a:endParaRPr b="0" lang="es-E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s-ES" sz="2300" spc="-1" strike="noStrike">
                <a:solidFill>
                  <a:srgbClr val="191b0e"/>
                </a:solidFill>
                <a:latin typeface="Franklin Gothic Book"/>
              </a:rPr>
              <a:t>Àngels Chover</a:t>
            </a:r>
            <a:endParaRPr b="0" lang="es-E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TestManejoPersonas (4) –catch (1)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71600" y="1459800"/>
            <a:ext cx="9600840" cy="51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Ahora añadimos la parte de código para anular los cambios (rollback)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catch (SQLException ex)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ex.printStackTrace(System.out);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System.out.println("Entramos al rollback");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try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conexion.rollback();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} catch (SQLException ex1)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ex1.printStackTrace(System.out);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}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}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Ejercicio 1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Completar y adaptar todos los métodos para que tengan control transaccional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Añadir el código necesario a la clase de test para probar los métodos de Insertar, borrar y actualizar para que: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Haga commit el método correspondiente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personaDAO: Modificamos los métodos para adaptarlos al tipo de conexión (3)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295280" y="232812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Ahora, para poder hacer ROLLBACK, </a:t>
            </a:r>
            <a:r>
              <a:rPr b="0" lang="en-US" sz="2000" spc="-1" strike="noStrike" u="sng">
                <a:solidFill>
                  <a:srgbClr val="191b0e"/>
                </a:solidFill>
                <a:uFillTx/>
                <a:latin typeface="Franklin Gothic Book"/>
              </a:rPr>
              <a:t>debemos eliminar el bloque catch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de cada uno de los métodos INSERTAR, BORRAR, ACTUALIZAR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Y una vez borrado, añadir lanzar la excepción desde el método: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public int insert(Persona persona)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throws SQLException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47000" y="3175200"/>
            <a:ext cx="6094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Franklin Gothic Book"/>
              </a:rPr>
              <a:t>catch (SQLException ex) {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Franklin Gothic Book"/>
              </a:rPr>
              <a:t>            </a:t>
            </a:r>
            <a:r>
              <a:rPr b="0" lang="es-ES" sz="1800" spc="-1" strike="noStrike">
                <a:solidFill>
                  <a:srgbClr val="000000"/>
                </a:solidFill>
                <a:latin typeface="Franklin Gothic Book"/>
              </a:rPr>
              <a:t>ex.printStackTrace(System.out);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>
            <a:off x="5075280" y="3061800"/>
            <a:ext cx="2013120" cy="75924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13" name="Line 5"/>
          <p:cNvSpPr/>
          <p:nvPr/>
        </p:nvSpPr>
        <p:spPr>
          <a:xfrm flipV="1">
            <a:off x="5200920" y="3061800"/>
            <a:ext cx="1828800" cy="75924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Ejercicio 2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Añadir el código necesario a la clase de test para probar los métodos de Insertar, borrar y actualizar para que: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Haga commit cada uno de ellos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 añadirán las evidencias de código y gráficas oportunas para su demostración.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Conceptos básicos de transacciones en JDBC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Una transacción es un conjunto de instrucciones agrupadas en un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bloque de ejecución.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Uso de métodos en una transacción: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Autocommit (valores true o false)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Commit (guarda los cambios del bloque de ejecución en la BD)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Rollback (revierte los cambios realizados por el bloque de ejecución)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Por defecto, autocommit está a true.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 cerramos la conexión JDBC, por defecto se hace un commit, incluso si se deshabilitó la propiedad autocommit.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personaDAO: Claves para manejo de transacciones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La conexión (abrir, cerrar) ya no se controla en cada método de la clase DAO que accede a operaciones sobre BD, sino que se ha de manejar desde fuera,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Para hacer rollback o commit hemos de tener en cuenta que dicha operación se hará sobre las operaciones de la misma conexión.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Agregamos atributo nuevo para la clase personaDAO: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private Connection conexionTransaccional;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Crearemos también 2 constructores de tipo conexión: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Para recibir el objeto conexión desde dentro de la clase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public PersonaJDBC() {  }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Para recibir el objeto conexión desde fuera de la clase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public PersonaJDBC(Connection conexionTransaccional) {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9874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             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this.conexionTransaccional = conexionTransaccional;}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personaDAO: Modificación de los métodos para adaptarlos al tipo de conexión (1)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2286000"/>
            <a:ext cx="9600840" cy="4198320"/>
          </a:xfrm>
          <a:prstGeom prst="rect">
            <a:avLst/>
          </a:prstGeom>
          <a:solidFill>
            <a:srgbClr val="ffffff"/>
          </a:solidFill>
          <a:ln w="3492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Si el objeto de conexión transaccional es diferente de nulo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en-US" sz="2000" spc="-1" strike="noStrike">
                <a:solidFill>
                  <a:srgbClr val="000000"/>
                </a:solidFill>
                <a:latin typeface="Franklin Gothic Book"/>
              </a:rPr>
              <a:t>Entonces utilizaremos el objeto de conexión transaccional (la conexión la cerrará la clase externa, sino lo que ocurriría es que se cerraría toda la conexión)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En caso contrario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Franklin Gothic Book"/>
              </a:rPr>
              <a:t>Obtendremos una nueva conexión, en cuyo caso, dicha conexión se debe cerrar dentro de ese mismo método.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try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conn = this.conexionTransaccional != null ? this.conexionTransaccional : Conexion.getConnection();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……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.. //código que ya teníamos para insertar, delete, update…//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personaDAO: Modificamos los métodos para adaptarlos al tipo de conexión (2)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En el bloque finally, preguntamos de dónde obtuvimos la conexión </a:t>
            </a:r>
            <a:r>
              <a:rPr b="0" lang="en-US" sz="2000" spc="-1" strike="noStrike">
                <a:solidFill>
                  <a:srgbClr val="191b0e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si el objeto transaccional es nulo, significa que se creó dentro de ese método, por lo que se debe cerrar ahí mismo.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 es diferente de nulo, no se debe de cerrar el objeto transaccional, ya que no se maneja desde ahí.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finally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Conexion.close(rs);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Conexion.close(stmt);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if (this.conexionTransaccional == null)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               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Conexion.close(conn);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}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TestManejoPersonas (1)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286000"/>
            <a:ext cx="9600840" cy="4466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Borramos todo y empezamos desde cero.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Definimos e inicializamos la variable conexion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public class ManejoPersonas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public static void main(String[] args)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Connection conexion = null;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TestManejoPersonas (1) – try (1)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1459800"/>
            <a:ext cx="9600840" cy="51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Aseguramos que autocommit es falso y adaptamos el código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try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conexion = Conexion.getConnection();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if (conexion.getAutoCommit()) {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conexion.setAutoCommit(false);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}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TestManejoPersonas (2) -try (2)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371600" y="1459800"/>
            <a:ext cx="9600840" cy="51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Ahora proporcionamos el objeto conexión para poder aplicar el concepto de transacción         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PersonaDAO personaDao = new PersonaDAO(conexion);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Ahora ya hacemos las modificaciones para probar el funcionamiento     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Persona cambioPersona = new Persona();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cambioPersona.setId_persona(2);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cambioPersona.setNombre("Karla Ivonne");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cambioPersona.setApellido("Gomez");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cambioPersona.setEmail("kgomez@mail.com");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cambioPersona.setTelefono("7713445678");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personaDao.update(cambioPersona);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Persona nuevaPersona = new Persona();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nuevaPersona.setNombre("Carlos");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nuevaPersona.setApellido("Ramirez");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personaDao.insert(nuevaPersona);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TestManejoPersonas (3) –try (3)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371600" y="1459800"/>
            <a:ext cx="9600840" cy="51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Ahora añadimos la parte de código para confirmar que se ejecuten los cambios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conexion.commit();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System.out.println("Se ha hecho commit de la transaccion");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397</TotalTime>
  <Application>LibreOffice/6.0.7.3$Linux_X86_64 LibreOffice_project/00m0$Build-3</Application>
  <Words>926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2020-11-05T18:17:06Z</dcterms:created>
  <dc:creator>Maria Angeles Chover Miñana</dc:creator>
  <dc:description/>
  <dc:language>es-ES</dc:language>
  <cp:lastModifiedBy>Maria Angeles Chover Miñana</cp:lastModifiedBy>
  <dcterms:modified xsi:type="dcterms:W3CDTF">2020-11-06T00:54:56Z</dcterms:modified>
  <cp:revision>17</cp:revision>
  <dc:subject/>
  <dc:title>TRANSACCIONES EN JDBC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