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1143000"/>
            <a:ext cx="8229240" cy="1066320"/>
          </a:xfrm>
          <a:prstGeom prst="rect">
            <a:avLst/>
          </a:prstGeom>
        </p:spPr>
        <p:txBody>
          <a:bodyPr lIns="0" rIns="0" tIns="0" bIns="0" anchor="ctr"/>
          <a:p>
            <a:endParaRPr b="0" lang="es-ES" sz="1800" spc="-1" strike="noStrike">
              <a:solidFill>
                <a:srgbClr val="000000"/>
              </a:solidFill>
              <a:latin typeface="Georgia"/>
            </a:endParaRPr>
          </a:p>
        </p:txBody>
      </p:sp>
      <p:sp>
        <p:nvSpPr>
          <p:cNvPr id="51" name="PlaceHolder 2"/>
          <p:cNvSpPr>
            <a:spLocks noGrp="1"/>
          </p:cNvSpPr>
          <p:nvPr>
            <p:ph type="body"/>
          </p:nvPr>
        </p:nvSpPr>
        <p:spPr>
          <a:xfrm>
            <a:off x="457200" y="2249280"/>
            <a:ext cx="8229240" cy="2062800"/>
          </a:xfrm>
          <a:prstGeom prst="rect">
            <a:avLst/>
          </a:prstGeom>
        </p:spPr>
        <p:txBody>
          <a:bodyPr lIns="0" rIns="0" tIns="0" bIns="0">
            <a:normAutofit/>
          </a:bodyPr>
          <a:p>
            <a:endParaRPr b="0" lang="es-ES" sz="2800" spc="-1" strike="noStrike">
              <a:solidFill>
                <a:srgbClr val="000000"/>
              </a:solidFill>
              <a:latin typeface="Georgia"/>
            </a:endParaRPr>
          </a:p>
        </p:txBody>
      </p:sp>
      <p:sp>
        <p:nvSpPr>
          <p:cNvPr id="52" name="PlaceHolder 3"/>
          <p:cNvSpPr>
            <a:spLocks noGrp="1"/>
          </p:cNvSpPr>
          <p:nvPr>
            <p:ph type="body"/>
          </p:nvPr>
        </p:nvSpPr>
        <p:spPr>
          <a:xfrm>
            <a:off x="457200" y="4508280"/>
            <a:ext cx="8229240" cy="2062800"/>
          </a:xfrm>
          <a:prstGeom prst="rect">
            <a:avLst/>
          </a:prstGeom>
        </p:spPr>
        <p:txBody>
          <a:bodyPr lIns="0" rIns="0" tIns="0" bIns="0">
            <a:normAutofit/>
          </a:bodyPr>
          <a:p>
            <a:endParaRPr b="0" lang="es-ES" sz="2800" spc="-1" strike="noStrike">
              <a:solidFill>
                <a:srgbClr val="000000"/>
              </a:solidFill>
              <a:latin typeface="Georgia"/>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1143000"/>
            <a:ext cx="8229240" cy="1066320"/>
          </a:xfrm>
          <a:prstGeom prst="rect">
            <a:avLst/>
          </a:prstGeom>
        </p:spPr>
        <p:txBody>
          <a:bodyPr lIns="0" rIns="0" tIns="0" bIns="0" anchor="ctr"/>
          <a:p>
            <a:endParaRPr b="0" lang="es-ES" sz="1800" spc="-1" strike="noStrike">
              <a:solidFill>
                <a:srgbClr val="000000"/>
              </a:solidFill>
              <a:latin typeface="Georgia"/>
            </a:endParaRPr>
          </a:p>
        </p:txBody>
      </p:sp>
      <p:sp>
        <p:nvSpPr>
          <p:cNvPr id="54" name="PlaceHolder 2"/>
          <p:cNvSpPr>
            <a:spLocks noGrp="1"/>
          </p:cNvSpPr>
          <p:nvPr>
            <p:ph type="body"/>
          </p:nvPr>
        </p:nvSpPr>
        <p:spPr>
          <a:xfrm>
            <a:off x="457200" y="2249280"/>
            <a:ext cx="4015800" cy="2062800"/>
          </a:xfrm>
          <a:prstGeom prst="rect">
            <a:avLst/>
          </a:prstGeom>
        </p:spPr>
        <p:txBody>
          <a:bodyPr lIns="0" rIns="0" tIns="0" bIns="0">
            <a:normAutofit/>
          </a:bodyPr>
          <a:p>
            <a:endParaRPr b="0" lang="es-ES" sz="2800" spc="-1" strike="noStrike">
              <a:solidFill>
                <a:srgbClr val="000000"/>
              </a:solidFill>
              <a:latin typeface="Georgia"/>
            </a:endParaRPr>
          </a:p>
        </p:txBody>
      </p:sp>
      <p:sp>
        <p:nvSpPr>
          <p:cNvPr id="55" name="PlaceHolder 3"/>
          <p:cNvSpPr>
            <a:spLocks noGrp="1"/>
          </p:cNvSpPr>
          <p:nvPr>
            <p:ph type="body"/>
          </p:nvPr>
        </p:nvSpPr>
        <p:spPr>
          <a:xfrm>
            <a:off x="4674240" y="2249280"/>
            <a:ext cx="4015800" cy="2062800"/>
          </a:xfrm>
          <a:prstGeom prst="rect">
            <a:avLst/>
          </a:prstGeom>
        </p:spPr>
        <p:txBody>
          <a:bodyPr lIns="0" rIns="0" tIns="0" bIns="0">
            <a:normAutofit/>
          </a:bodyPr>
          <a:p>
            <a:endParaRPr b="0" lang="es-ES" sz="2800" spc="-1" strike="noStrike">
              <a:solidFill>
                <a:srgbClr val="000000"/>
              </a:solidFill>
              <a:latin typeface="Georgia"/>
            </a:endParaRPr>
          </a:p>
        </p:txBody>
      </p:sp>
      <p:sp>
        <p:nvSpPr>
          <p:cNvPr id="56" name="PlaceHolder 4"/>
          <p:cNvSpPr>
            <a:spLocks noGrp="1"/>
          </p:cNvSpPr>
          <p:nvPr>
            <p:ph type="body"/>
          </p:nvPr>
        </p:nvSpPr>
        <p:spPr>
          <a:xfrm>
            <a:off x="457200" y="4508280"/>
            <a:ext cx="4015800" cy="2062800"/>
          </a:xfrm>
          <a:prstGeom prst="rect">
            <a:avLst/>
          </a:prstGeom>
        </p:spPr>
        <p:txBody>
          <a:bodyPr lIns="0" rIns="0" tIns="0" bIns="0">
            <a:normAutofit/>
          </a:bodyPr>
          <a:p>
            <a:endParaRPr b="0" lang="es-ES" sz="2800" spc="-1" strike="noStrike">
              <a:solidFill>
                <a:srgbClr val="000000"/>
              </a:solidFill>
              <a:latin typeface="Georgia"/>
            </a:endParaRPr>
          </a:p>
        </p:txBody>
      </p:sp>
      <p:sp>
        <p:nvSpPr>
          <p:cNvPr id="57" name="PlaceHolder 5"/>
          <p:cNvSpPr>
            <a:spLocks noGrp="1"/>
          </p:cNvSpPr>
          <p:nvPr>
            <p:ph type="body"/>
          </p:nvPr>
        </p:nvSpPr>
        <p:spPr>
          <a:xfrm>
            <a:off x="4674240" y="4508280"/>
            <a:ext cx="4015800" cy="2062800"/>
          </a:xfrm>
          <a:prstGeom prst="rect">
            <a:avLst/>
          </a:prstGeom>
        </p:spPr>
        <p:txBody>
          <a:bodyPr lIns="0" rIns="0" tIns="0" bIns="0">
            <a:normAutofit/>
          </a:bodyPr>
          <a:p>
            <a:endParaRPr b="0" lang="es-ES" sz="2800" spc="-1" strike="noStrike">
              <a:solidFill>
                <a:srgbClr val="000000"/>
              </a:solidFill>
              <a:latin typeface="Georgia"/>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1143000"/>
            <a:ext cx="8229240" cy="1066320"/>
          </a:xfrm>
          <a:prstGeom prst="rect">
            <a:avLst/>
          </a:prstGeom>
        </p:spPr>
        <p:txBody>
          <a:bodyPr lIns="0" rIns="0" tIns="0" bIns="0" anchor="ctr"/>
          <a:p>
            <a:endParaRPr b="0" lang="es-ES" sz="1800" spc="-1" strike="noStrike">
              <a:solidFill>
                <a:srgbClr val="000000"/>
              </a:solidFill>
              <a:latin typeface="Georgia"/>
            </a:endParaRPr>
          </a:p>
        </p:txBody>
      </p:sp>
      <p:sp>
        <p:nvSpPr>
          <p:cNvPr id="59" name="PlaceHolder 2"/>
          <p:cNvSpPr>
            <a:spLocks noGrp="1"/>
          </p:cNvSpPr>
          <p:nvPr>
            <p:ph type="body"/>
          </p:nvPr>
        </p:nvSpPr>
        <p:spPr>
          <a:xfrm>
            <a:off x="457200" y="2249280"/>
            <a:ext cx="2649600" cy="2062800"/>
          </a:xfrm>
          <a:prstGeom prst="rect">
            <a:avLst/>
          </a:prstGeom>
        </p:spPr>
        <p:txBody>
          <a:bodyPr lIns="0" rIns="0" tIns="0" bIns="0">
            <a:normAutofit/>
          </a:bodyPr>
          <a:p>
            <a:endParaRPr b="0" lang="es-ES" sz="2800" spc="-1" strike="noStrike">
              <a:solidFill>
                <a:srgbClr val="000000"/>
              </a:solidFill>
              <a:latin typeface="Georgia"/>
            </a:endParaRPr>
          </a:p>
        </p:txBody>
      </p:sp>
      <p:sp>
        <p:nvSpPr>
          <p:cNvPr id="60" name="PlaceHolder 3"/>
          <p:cNvSpPr>
            <a:spLocks noGrp="1"/>
          </p:cNvSpPr>
          <p:nvPr>
            <p:ph type="body"/>
          </p:nvPr>
        </p:nvSpPr>
        <p:spPr>
          <a:xfrm>
            <a:off x="3239640" y="2249280"/>
            <a:ext cx="2649600" cy="2062800"/>
          </a:xfrm>
          <a:prstGeom prst="rect">
            <a:avLst/>
          </a:prstGeom>
        </p:spPr>
        <p:txBody>
          <a:bodyPr lIns="0" rIns="0" tIns="0" bIns="0">
            <a:normAutofit/>
          </a:bodyPr>
          <a:p>
            <a:endParaRPr b="0" lang="es-ES" sz="2800" spc="-1" strike="noStrike">
              <a:solidFill>
                <a:srgbClr val="000000"/>
              </a:solidFill>
              <a:latin typeface="Georgia"/>
            </a:endParaRPr>
          </a:p>
        </p:txBody>
      </p:sp>
      <p:sp>
        <p:nvSpPr>
          <p:cNvPr id="61" name="PlaceHolder 4"/>
          <p:cNvSpPr>
            <a:spLocks noGrp="1"/>
          </p:cNvSpPr>
          <p:nvPr>
            <p:ph type="body"/>
          </p:nvPr>
        </p:nvSpPr>
        <p:spPr>
          <a:xfrm>
            <a:off x="6022080" y="2249280"/>
            <a:ext cx="2649600" cy="2062800"/>
          </a:xfrm>
          <a:prstGeom prst="rect">
            <a:avLst/>
          </a:prstGeom>
        </p:spPr>
        <p:txBody>
          <a:bodyPr lIns="0" rIns="0" tIns="0" bIns="0">
            <a:normAutofit/>
          </a:bodyPr>
          <a:p>
            <a:endParaRPr b="0" lang="es-ES" sz="2800" spc="-1" strike="noStrike">
              <a:solidFill>
                <a:srgbClr val="000000"/>
              </a:solidFill>
              <a:latin typeface="Georgia"/>
            </a:endParaRPr>
          </a:p>
        </p:txBody>
      </p:sp>
      <p:sp>
        <p:nvSpPr>
          <p:cNvPr id="62" name="PlaceHolder 5"/>
          <p:cNvSpPr>
            <a:spLocks noGrp="1"/>
          </p:cNvSpPr>
          <p:nvPr>
            <p:ph type="body"/>
          </p:nvPr>
        </p:nvSpPr>
        <p:spPr>
          <a:xfrm>
            <a:off x="457200" y="4508280"/>
            <a:ext cx="2649600" cy="2062800"/>
          </a:xfrm>
          <a:prstGeom prst="rect">
            <a:avLst/>
          </a:prstGeom>
        </p:spPr>
        <p:txBody>
          <a:bodyPr lIns="0" rIns="0" tIns="0" bIns="0">
            <a:normAutofit/>
          </a:bodyPr>
          <a:p>
            <a:endParaRPr b="0" lang="es-ES" sz="2800" spc="-1" strike="noStrike">
              <a:solidFill>
                <a:srgbClr val="000000"/>
              </a:solidFill>
              <a:latin typeface="Georgia"/>
            </a:endParaRPr>
          </a:p>
        </p:txBody>
      </p:sp>
      <p:sp>
        <p:nvSpPr>
          <p:cNvPr id="63" name="PlaceHolder 6"/>
          <p:cNvSpPr>
            <a:spLocks noGrp="1"/>
          </p:cNvSpPr>
          <p:nvPr>
            <p:ph type="body"/>
          </p:nvPr>
        </p:nvSpPr>
        <p:spPr>
          <a:xfrm>
            <a:off x="3239640" y="4508280"/>
            <a:ext cx="2649600" cy="2062800"/>
          </a:xfrm>
          <a:prstGeom prst="rect">
            <a:avLst/>
          </a:prstGeom>
        </p:spPr>
        <p:txBody>
          <a:bodyPr lIns="0" rIns="0" tIns="0" bIns="0">
            <a:normAutofit/>
          </a:bodyPr>
          <a:p>
            <a:endParaRPr b="0" lang="es-ES" sz="2800" spc="-1" strike="noStrike">
              <a:solidFill>
                <a:srgbClr val="000000"/>
              </a:solidFill>
              <a:latin typeface="Georgia"/>
            </a:endParaRPr>
          </a:p>
        </p:txBody>
      </p:sp>
      <p:sp>
        <p:nvSpPr>
          <p:cNvPr id="64" name="PlaceHolder 7"/>
          <p:cNvSpPr>
            <a:spLocks noGrp="1"/>
          </p:cNvSpPr>
          <p:nvPr>
            <p:ph type="body"/>
          </p:nvPr>
        </p:nvSpPr>
        <p:spPr>
          <a:xfrm>
            <a:off x="6022080" y="4508280"/>
            <a:ext cx="2649600" cy="2062800"/>
          </a:xfrm>
          <a:prstGeom prst="rect">
            <a:avLst/>
          </a:prstGeom>
        </p:spPr>
        <p:txBody>
          <a:bodyPr lIns="0" rIns="0" tIns="0" bIns="0">
            <a:normAutofit/>
          </a:bodyPr>
          <a:p>
            <a:endParaRPr b="0" lang="es-ES" sz="2800" spc="-1" strike="noStrike">
              <a:solidFill>
                <a:srgbClr val="000000"/>
              </a:solidFill>
              <a:latin typeface="Georgia"/>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1143000"/>
            <a:ext cx="8229240" cy="1066320"/>
          </a:xfrm>
          <a:prstGeom prst="rect">
            <a:avLst/>
          </a:prstGeom>
        </p:spPr>
        <p:txBody>
          <a:bodyPr lIns="0" rIns="0" tIns="0" bIns="0" anchor="ctr"/>
          <a:p>
            <a:endParaRPr b="0" lang="es-ES" sz="1800" spc="-1" strike="noStrike">
              <a:solidFill>
                <a:srgbClr val="000000"/>
              </a:solidFill>
              <a:latin typeface="Georgia"/>
            </a:endParaRPr>
          </a:p>
        </p:txBody>
      </p:sp>
      <p:sp>
        <p:nvSpPr>
          <p:cNvPr id="84" name="PlaceHolder 2"/>
          <p:cNvSpPr>
            <a:spLocks noGrp="1"/>
          </p:cNvSpPr>
          <p:nvPr>
            <p:ph type="subTitle"/>
          </p:nvPr>
        </p:nvSpPr>
        <p:spPr>
          <a:xfrm>
            <a:off x="457200" y="2249280"/>
            <a:ext cx="8229240" cy="432468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1143000"/>
            <a:ext cx="8229240" cy="1066320"/>
          </a:xfrm>
          <a:prstGeom prst="rect">
            <a:avLst/>
          </a:prstGeom>
        </p:spPr>
        <p:txBody>
          <a:bodyPr lIns="0" rIns="0" tIns="0" bIns="0" anchor="ctr"/>
          <a:p>
            <a:endParaRPr b="0" lang="es-ES" sz="1800" spc="-1" strike="noStrike">
              <a:solidFill>
                <a:srgbClr val="000000"/>
              </a:solidFill>
              <a:latin typeface="Georgia"/>
            </a:endParaRPr>
          </a:p>
        </p:txBody>
      </p:sp>
      <p:sp>
        <p:nvSpPr>
          <p:cNvPr id="86" name="PlaceHolder 2"/>
          <p:cNvSpPr>
            <a:spLocks noGrp="1"/>
          </p:cNvSpPr>
          <p:nvPr>
            <p:ph type="body"/>
          </p:nvPr>
        </p:nvSpPr>
        <p:spPr>
          <a:xfrm>
            <a:off x="457200" y="2249280"/>
            <a:ext cx="8229240" cy="4324680"/>
          </a:xfrm>
          <a:prstGeom prst="rect">
            <a:avLst/>
          </a:prstGeom>
        </p:spPr>
        <p:txBody>
          <a:bodyPr lIns="0" rIns="0" tIns="0" bIns="0">
            <a:normAutofit/>
          </a:bodyPr>
          <a:p>
            <a:endParaRPr b="0" lang="es-ES" sz="2800" spc="-1" strike="noStrike">
              <a:solidFill>
                <a:srgbClr val="000000"/>
              </a:solidFill>
              <a:latin typeface="Georgia"/>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1143000"/>
            <a:ext cx="8229240" cy="1066320"/>
          </a:xfrm>
          <a:prstGeom prst="rect">
            <a:avLst/>
          </a:prstGeom>
        </p:spPr>
        <p:txBody>
          <a:bodyPr lIns="0" rIns="0" tIns="0" bIns="0" anchor="ctr"/>
          <a:p>
            <a:endParaRPr b="0" lang="es-ES" sz="1800" spc="-1" strike="noStrike">
              <a:solidFill>
                <a:srgbClr val="000000"/>
              </a:solidFill>
              <a:latin typeface="Georgia"/>
            </a:endParaRPr>
          </a:p>
        </p:txBody>
      </p:sp>
      <p:sp>
        <p:nvSpPr>
          <p:cNvPr id="88" name="PlaceHolder 2"/>
          <p:cNvSpPr>
            <a:spLocks noGrp="1"/>
          </p:cNvSpPr>
          <p:nvPr>
            <p:ph type="body"/>
          </p:nvPr>
        </p:nvSpPr>
        <p:spPr>
          <a:xfrm>
            <a:off x="457200" y="2249280"/>
            <a:ext cx="4015800" cy="4324680"/>
          </a:xfrm>
          <a:prstGeom prst="rect">
            <a:avLst/>
          </a:prstGeom>
        </p:spPr>
        <p:txBody>
          <a:bodyPr lIns="0" rIns="0" tIns="0" bIns="0">
            <a:normAutofit/>
          </a:bodyPr>
          <a:p>
            <a:endParaRPr b="0" lang="es-ES" sz="2800" spc="-1" strike="noStrike">
              <a:solidFill>
                <a:srgbClr val="000000"/>
              </a:solidFill>
              <a:latin typeface="Georgia"/>
            </a:endParaRPr>
          </a:p>
        </p:txBody>
      </p:sp>
      <p:sp>
        <p:nvSpPr>
          <p:cNvPr id="89" name="PlaceHolder 3"/>
          <p:cNvSpPr>
            <a:spLocks noGrp="1"/>
          </p:cNvSpPr>
          <p:nvPr>
            <p:ph type="body"/>
          </p:nvPr>
        </p:nvSpPr>
        <p:spPr>
          <a:xfrm>
            <a:off x="4674240" y="2249280"/>
            <a:ext cx="4015800" cy="4324680"/>
          </a:xfrm>
          <a:prstGeom prst="rect">
            <a:avLst/>
          </a:prstGeom>
        </p:spPr>
        <p:txBody>
          <a:bodyPr lIns="0" rIns="0" tIns="0" bIns="0">
            <a:normAutofit/>
          </a:bodyPr>
          <a:p>
            <a:endParaRPr b="0" lang="es-ES" sz="2800" spc="-1" strike="noStrike">
              <a:solidFill>
                <a:srgbClr val="000000"/>
              </a:solidFill>
              <a:latin typeface="Georgia"/>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1143000"/>
            <a:ext cx="8229240" cy="1066320"/>
          </a:xfrm>
          <a:prstGeom prst="rect">
            <a:avLst/>
          </a:prstGeom>
        </p:spPr>
        <p:txBody>
          <a:bodyPr lIns="0" rIns="0" tIns="0" bIns="0" anchor="ctr"/>
          <a:p>
            <a:endParaRPr b="0" lang="es-ES" sz="1800" spc="-1" strike="noStrike">
              <a:solidFill>
                <a:srgbClr val="000000"/>
              </a:solidFill>
              <a:latin typeface="Georgia"/>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457200" y="1143000"/>
            <a:ext cx="8229240" cy="494424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1143000"/>
            <a:ext cx="8229240" cy="1066320"/>
          </a:xfrm>
          <a:prstGeom prst="rect">
            <a:avLst/>
          </a:prstGeom>
        </p:spPr>
        <p:txBody>
          <a:bodyPr lIns="0" rIns="0" tIns="0" bIns="0" anchor="ctr"/>
          <a:p>
            <a:endParaRPr b="0" lang="es-ES" sz="1800" spc="-1" strike="noStrike">
              <a:solidFill>
                <a:srgbClr val="000000"/>
              </a:solidFill>
              <a:latin typeface="Georgia"/>
            </a:endParaRPr>
          </a:p>
        </p:txBody>
      </p:sp>
      <p:sp>
        <p:nvSpPr>
          <p:cNvPr id="93" name="PlaceHolder 2"/>
          <p:cNvSpPr>
            <a:spLocks noGrp="1"/>
          </p:cNvSpPr>
          <p:nvPr>
            <p:ph type="body"/>
          </p:nvPr>
        </p:nvSpPr>
        <p:spPr>
          <a:xfrm>
            <a:off x="457200" y="2249280"/>
            <a:ext cx="4015800" cy="2062800"/>
          </a:xfrm>
          <a:prstGeom prst="rect">
            <a:avLst/>
          </a:prstGeom>
        </p:spPr>
        <p:txBody>
          <a:bodyPr lIns="0" rIns="0" tIns="0" bIns="0">
            <a:normAutofit/>
          </a:bodyPr>
          <a:p>
            <a:endParaRPr b="0" lang="es-ES" sz="2800" spc="-1" strike="noStrike">
              <a:solidFill>
                <a:srgbClr val="000000"/>
              </a:solidFill>
              <a:latin typeface="Georgia"/>
            </a:endParaRPr>
          </a:p>
        </p:txBody>
      </p:sp>
      <p:sp>
        <p:nvSpPr>
          <p:cNvPr id="94" name="PlaceHolder 3"/>
          <p:cNvSpPr>
            <a:spLocks noGrp="1"/>
          </p:cNvSpPr>
          <p:nvPr>
            <p:ph type="body"/>
          </p:nvPr>
        </p:nvSpPr>
        <p:spPr>
          <a:xfrm>
            <a:off x="4674240" y="2249280"/>
            <a:ext cx="4015800" cy="4324680"/>
          </a:xfrm>
          <a:prstGeom prst="rect">
            <a:avLst/>
          </a:prstGeom>
        </p:spPr>
        <p:txBody>
          <a:bodyPr lIns="0" rIns="0" tIns="0" bIns="0">
            <a:normAutofit/>
          </a:bodyPr>
          <a:p>
            <a:endParaRPr b="0" lang="es-ES" sz="2800" spc="-1" strike="noStrike">
              <a:solidFill>
                <a:srgbClr val="000000"/>
              </a:solidFill>
              <a:latin typeface="Georgia"/>
            </a:endParaRPr>
          </a:p>
        </p:txBody>
      </p:sp>
      <p:sp>
        <p:nvSpPr>
          <p:cNvPr id="95" name="PlaceHolder 4"/>
          <p:cNvSpPr>
            <a:spLocks noGrp="1"/>
          </p:cNvSpPr>
          <p:nvPr>
            <p:ph type="body"/>
          </p:nvPr>
        </p:nvSpPr>
        <p:spPr>
          <a:xfrm>
            <a:off x="457200" y="4508280"/>
            <a:ext cx="4015800" cy="2062800"/>
          </a:xfrm>
          <a:prstGeom prst="rect">
            <a:avLst/>
          </a:prstGeom>
        </p:spPr>
        <p:txBody>
          <a:bodyPr lIns="0" rIns="0" tIns="0" bIns="0">
            <a:normAutofit/>
          </a:bodyPr>
          <a:p>
            <a:endParaRPr b="0" lang="es-ES" sz="2800" spc="-1" strike="noStrike">
              <a:solidFill>
                <a:srgbClr val="000000"/>
              </a:solidFill>
              <a:latin typeface="Georgia"/>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1143000"/>
            <a:ext cx="8229240" cy="1066320"/>
          </a:xfrm>
          <a:prstGeom prst="rect">
            <a:avLst/>
          </a:prstGeom>
        </p:spPr>
        <p:txBody>
          <a:bodyPr lIns="0" rIns="0" tIns="0" bIns="0" anchor="ctr"/>
          <a:p>
            <a:endParaRPr b="0" lang="es-ES" sz="1800" spc="-1" strike="noStrike">
              <a:solidFill>
                <a:srgbClr val="000000"/>
              </a:solidFill>
              <a:latin typeface="Georgia"/>
            </a:endParaRPr>
          </a:p>
        </p:txBody>
      </p:sp>
      <p:sp>
        <p:nvSpPr>
          <p:cNvPr id="30" name="PlaceHolder 2"/>
          <p:cNvSpPr>
            <a:spLocks noGrp="1"/>
          </p:cNvSpPr>
          <p:nvPr>
            <p:ph type="subTitle"/>
          </p:nvPr>
        </p:nvSpPr>
        <p:spPr>
          <a:xfrm>
            <a:off x="457200" y="2249280"/>
            <a:ext cx="8229240" cy="432468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1143000"/>
            <a:ext cx="8229240" cy="1066320"/>
          </a:xfrm>
          <a:prstGeom prst="rect">
            <a:avLst/>
          </a:prstGeom>
        </p:spPr>
        <p:txBody>
          <a:bodyPr lIns="0" rIns="0" tIns="0" bIns="0" anchor="ctr"/>
          <a:p>
            <a:endParaRPr b="0" lang="es-ES" sz="1800" spc="-1" strike="noStrike">
              <a:solidFill>
                <a:srgbClr val="000000"/>
              </a:solidFill>
              <a:latin typeface="Georgia"/>
            </a:endParaRPr>
          </a:p>
        </p:txBody>
      </p:sp>
      <p:sp>
        <p:nvSpPr>
          <p:cNvPr id="97" name="PlaceHolder 2"/>
          <p:cNvSpPr>
            <a:spLocks noGrp="1"/>
          </p:cNvSpPr>
          <p:nvPr>
            <p:ph type="body"/>
          </p:nvPr>
        </p:nvSpPr>
        <p:spPr>
          <a:xfrm>
            <a:off x="457200" y="2249280"/>
            <a:ext cx="4015800" cy="4324680"/>
          </a:xfrm>
          <a:prstGeom prst="rect">
            <a:avLst/>
          </a:prstGeom>
        </p:spPr>
        <p:txBody>
          <a:bodyPr lIns="0" rIns="0" tIns="0" bIns="0">
            <a:normAutofit/>
          </a:bodyPr>
          <a:p>
            <a:endParaRPr b="0" lang="es-ES" sz="2800" spc="-1" strike="noStrike">
              <a:solidFill>
                <a:srgbClr val="000000"/>
              </a:solidFill>
              <a:latin typeface="Georgia"/>
            </a:endParaRPr>
          </a:p>
        </p:txBody>
      </p:sp>
      <p:sp>
        <p:nvSpPr>
          <p:cNvPr id="98" name="PlaceHolder 3"/>
          <p:cNvSpPr>
            <a:spLocks noGrp="1"/>
          </p:cNvSpPr>
          <p:nvPr>
            <p:ph type="body"/>
          </p:nvPr>
        </p:nvSpPr>
        <p:spPr>
          <a:xfrm>
            <a:off x="4674240" y="2249280"/>
            <a:ext cx="4015800" cy="2062800"/>
          </a:xfrm>
          <a:prstGeom prst="rect">
            <a:avLst/>
          </a:prstGeom>
        </p:spPr>
        <p:txBody>
          <a:bodyPr lIns="0" rIns="0" tIns="0" bIns="0">
            <a:normAutofit/>
          </a:bodyPr>
          <a:p>
            <a:endParaRPr b="0" lang="es-ES" sz="2800" spc="-1" strike="noStrike">
              <a:solidFill>
                <a:srgbClr val="000000"/>
              </a:solidFill>
              <a:latin typeface="Georgia"/>
            </a:endParaRPr>
          </a:p>
        </p:txBody>
      </p:sp>
      <p:sp>
        <p:nvSpPr>
          <p:cNvPr id="99" name="PlaceHolder 4"/>
          <p:cNvSpPr>
            <a:spLocks noGrp="1"/>
          </p:cNvSpPr>
          <p:nvPr>
            <p:ph type="body"/>
          </p:nvPr>
        </p:nvSpPr>
        <p:spPr>
          <a:xfrm>
            <a:off x="4674240" y="4508280"/>
            <a:ext cx="4015800" cy="2062800"/>
          </a:xfrm>
          <a:prstGeom prst="rect">
            <a:avLst/>
          </a:prstGeom>
        </p:spPr>
        <p:txBody>
          <a:bodyPr lIns="0" rIns="0" tIns="0" bIns="0">
            <a:normAutofit/>
          </a:bodyPr>
          <a:p>
            <a:endParaRPr b="0" lang="es-ES" sz="2800" spc="-1" strike="noStrike">
              <a:solidFill>
                <a:srgbClr val="000000"/>
              </a:solidFill>
              <a:latin typeface="Georgia"/>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1143000"/>
            <a:ext cx="8229240" cy="1066320"/>
          </a:xfrm>
          <a:prstGeom prst="rect">
            <a:avLst/>
          </a:prstGeom>
        </p:spPr>
        <p:txBody>
          <a:bodyPr lIns="0" rIns="0" tIns="0" bIns="0" anchor="ctr"/>
          <a:p>
            <a:endParaRPr b="0" lang="es-ES" sz="1800" spc="-1" strike="noStrike">
              <a:solidFill>
                <a:srgbClr val="000000"/>
              </a:solidFill>
              <a:latin typeface="Georgia"/>
            </a:endParaRPr>
          </a:p>
        </p:txBody>
      </p:sp>
      <p:sp>
        <p:nvSpPr>
          <p:cNvPr id="101" name="PlaceHolder 2"/>
          <p:cNvSpPr>
            <a:spLocks noGrp="1"/>
          </p:cNvSpPr>
          <p:nvPr>
            <p:ph type="body"/>
          </p:nvPr>
        </p:nvSpPr>
        <p:spPr>
          <a:xfrm>
            <a:off x="457200" y="2249280"/>
            <a:ext cx="4015800" cy="2062800"/>
          </a:xfrm>
          <a:prstGeom prst="rect">
            <a:avLst/>
          </a:prstGeom>
        </p:spPr>
        <p:txBody>
          <a:bodyPr lIns="0" rIns="0" tIns="0" bIns="0">
            <a:normAutofit/>
          </a:bodyPr>
          <a:p>
            <a:endParaRPr b="0" lang="es-ES" sz="2800" spc="-1" strike="noStrike">
              <a:solidFill>
                <a:srgbClr val="000000"/>
              </a:solidFill>
              <a:latin typeface="Georgia"/>
            </a:endParaRPr>
          </a:p>
        </p:txBody>
      </p:sp>
      <p:sp>
        <p:nvSpPr>
          <p:cNvPr id="102" name="PlaceHolder 3"/>
          <p:cNvSpPr>
            <a:spLocks noGrp="1"/>
          </p:cNvSpPr>
          <p:nvPr>
            <p:ph type="body"/>
          </p:nvPr>
        </p:nvSpPr>
        <p:spPr>
          <a:xfrm>
            <a:off x="4674240" y="2249280"/>
            <a:ext cx="4015800" cy="2062800"/>
          </a:xfrm>
          <a:prstGeom prst="rect">
            <a:avLst/>
          </a:prstGeom>
        </p:spPr>
        <p:txBody>
          <a:bodyPr lIns="0" rIns="0" tIns="0" bIns="0">
            <a:normAutofit/>
          </a:bodyPr>
          <a:p>
            <a:endParaRPr b="0" lang="es-ES" sz="2800" spc="-1" strike="noStrike">
              <a:solidFill>
                <a:srgbClr val="000000"/>
              </a:solidFill>
              <a:latin typeface="Georgia"/>
            </a:endParaRPr>
          </a:p>
        </p:txBody>
      </p:sp>
      <p:sp>
        <p:nvSpPr>
          <p:cNvPr id="103" name="PlaceHolder 4"/>
          <p:cNvSpPr>
            <a:spLocks noGrp="1"/>
          </p:cNvSpPr>
          <p:nvPr>
            <p:ph type="body"/>
          </p:nvPr>
        </p:nvSpPr>
        <p:spPr>
          <a:xfrm>
            <a:off x="457200" y="4508280"/>
            <a:ext cx="8229240" cy="2062800"/>
          </a:xfrm>
          <a:prstGeom prst="rect">
            <a:avLst/>
          </a:prstGeom>
        </p:spPr>
        <p:txBody>
          <a:bodyPr lIns="0" rIns="0" tIns="0" bIns="0">
            <a:normAutofit/>
          </a:bodyPr>
          <a:p>
            <a:endParaRPr b="0" lang="es-ES" sz="2800" spc="-1" strike="noStrike">
              <a:solidFill>
                <a:srgbClr val="000000"/>
              </a:solidFill>
              <a:latin typeface="Georgia"/>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1143000"/>
            <a:ext cx="8229240" cy="1066320"/>
          </a:xfrm>
          <a:prstGeom prst="rect">
            <a:avLst/>
          </a:prstGeom>
        </p:spPr>
        <p:txBody>
          <a:bodyPr lIns="0" rIns="0" tIns="0" bIns="0" anchor="ctr"/>
          <a:p>
            <a:endParaRPr b="0" lang="es-ES" sz="1800" spc="-1" strike="noStrike">
              <a:solidFill>
                <a:srgbClr val="000000"/>
              </a:solidFill>
              <a:latin typeface="Georgia"/>
            </a:endParaRPr>
          </a:p>
        </p:txBody>
      </p:sp>
      <p:sp>
        <p:nvSpPr>
          <p:cNvPr id="105" name="PlaceHolder 2"/>
          <p:cNvSpPr>
            <a:spLocks noGrp="1"/>
          </p:cNvSpPr>
          <p:nvPr>
            <p:ph type="body"/>
          </p:nvPr>
        </p:nvSpPr>
        <p:spPr>
          <a:xfrm>
            <a:off x="457200" y="2249280"/>
            <a:ext cx="8229240" cy="2062800"/>
          </a:xfrm>
          <a:prstGeom prst="rect">
            <a:avLst/>
          </a:prstGeom>
        </p:spPr>
        <p:txBody>
          <a:bodyPr lIns="0" rIns="0" tIns="0" bIns="0">
            <a:normAutofit/>
          </a:bodyPr>
          <a:p>
            <a:endParaRPr b="0" lang="es-ES" sz="2800" spc="-1" strike="noStrike">
              <a:solidFill>
                <a:srgbClr val="000000"/>
              </a:solidFill>
              <a:latin typeface="Georgia"/>
            </a:endParaRPr>
          </a:p>
        </p:txBody>
      </p:sp>
      <p:sp>
        <p:nvSpPr>
          <p:cNvPr id="106" name="PlaceHolder 3"/>
          <p:cNvSpPr>
            <a:spLocks noGrp="1"/>
          </p:cNvSpPr>
          <p:nvPr>
            <p:ph type="body"/>
          </p:nvPr>
        </p:nvSpPr>
        <p:spPr>
          <a:xfrm>
            <a:off x="457200" y="4508280"/>
            <a:ext cx="8229240" cy="2062800"/>
          </a:xfrm>
          <a:prstGeom prst="rect">
            <a:avLst/>
          </a:prstGeom>
        </p:spPr>
        <p:txBody>
          <a:bodyPr lIns="0" rIns="0" tIns="0" bIns="0">
            <a:normAutofit/>
          </a:bodyPr>
          <a:p>
            <a:endParaRPr b="0" lang="es-ES" sz="2800" spc="-1" strike="noStrike">
              <a:solidFill>
                <a:srgbClr val="000000"/>
              </a:solidFill>
              <a:latin typeface="Georgia"/>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1143000"/>
            <a:ext cx="8229240" cy="1066320"/>
          </a:xfrm>
          <a:prstGeom prst="rect">
            <a:avLst/>
          </a:prstGeom>
        </p:spPr>
        <p:txBody>
          <a:bodyPr lIns="0" rIns="0" tIns="0" bIns="0" anchor="ctr"/>
          <a:p>
            <a:endParaRPr b="0" lang="es-ES" sz="1800" spc="-1" strike="noStrike">
              <a:solidFill>
                <a:srgbClr val="000000"/>
              </a:solidFill>
              <a:latin typeface="Georgia"/>
            </a:endParaRPr>
          </a:p>
        </p:txBody>
      </p:sp>
      <p:sp>
        <p:nvSpPr>
          <p:cNvPr id="108" name="PlaceHolder 2"/>
          <p:cNvSpPr>
            <a:spLocks noGrp="1"/>
          </p:cNvSpPr>
          <p:nvPr>
            <p:ph type="body"/>
          </p:nvPr>
        </p:nvSpPr>
        <p:spPr>
          <a:xfrm>
            <a:off x="457200" y="2249280"/>
            <a:ext cx="4015800" cy="2062800"/>
          </a:xfrm>
          <a:prstGeom prst="rect">
            <a:avLst/>
          </a:prstGeom>
        </p:spPr>
        <p:txBody>
          <a:bodyPr lIns="0" rIns="0" tIns="0" bIns="0">
            <a:normAutofit/>
          </a:bodyPr>
          <a:p>
            <a:endParaRPr b="0" lang="es-ES" sz="2800" spc="-1" strike="noStrike">
              <a:solidFill>
                <a:srgbClr val="000000"/>
              </a:solidFill>
              <a:latin typeface="Georgia"/>
            </a:endParaRPr>
          </a:p>
        </p:txBody>
      </p:sp>
      <p:sp>
        <p:nvSpPr>
          <p:cNvPr id="109" name="PlaceHolder 3"/>
          <p:cNvSpPr>
            <a:spLocks noGrp="1"/>
          </p:cNvSpPr>
          <p:nvPr>
            <p:ph type="body"/>
          </p:nvPr>
        </p:nvSpPr>
        <p:spPr>
          <a:xfrm>
            <a:off x="4674240" y="2249280"/>
            <a:ext cx="4015800" cy="2062800"/>
          </a:xfrm>
          <a:prstGeom prst="rect">
            <a:avLst/>
          </a:prstGeom>
        </p:spPr>
        <p:txBody>
          <a:bodyPr lIns="0" rIns="0" tIns="0" bIns="0">
            <a:normAutofit/>
          </a:bodyPr>
          <a:p>
            <a:endParaRPr b="0" lang="es-ES" sz="2800" spc="-1" strike="noStrike">
              <a:solidFill>
                <a:srgbClr val="000000"/>
              </a:solidFill>
              <a:latin typeface="Georgia"/>
            </a:endParaRPr>
          </a:p>
        </p:txBody>
      </p:sp>
      <p:sp>
        <p:nvSpPr>
          <p:cNvPr id="110" name="PlaceHolder 4"/>
          <p:cNvSpPr>
            <a:spLocks noGrp="1"/>
          </p:cNvSpPr>
          <p:nvPr>
            <p:ph type="body"/>
          </p:nvPr>
        </p:nvSpPr>
        <p:spPr>
          <a:xfrm>
            <a:off x="457200" y="4508280"/>
            <a:ext cx="4015800" cy="2062800"/>
          </a:xfrm>
          <a:prstGeom prst="rect">
            <a:avLst/>
          </a:prstGeom>
        </p:spPr>
        <p:txBody>
          <a:bodyPr lIns="0" rIns="0" tIns="0" bIns="0">
            <a:normAutofit/>
          </a:bodyPr>
          <a:p>
            <a:endParaRPr b="0" lang="es-ES" sz="2800" spc="-1" strike="noStrike">
              <a:solidFill>
                <a:srgbClr val="000000"/>
              </a:solidFill>
              <a:latin typeface="Georgia"/>
            </a:endParaRPr>
          </a:p>
        </p:txBody>
      </p:sp>
      <p:sp>
        <p:nvSpPr>
          <p:cNvPr id="111" name="PlaceHolder 5"/>
          <p:cNvSpPr>
            <a:spLocks noGrp="1"/>
          </p:cNvSpPr>
          <p:nvPr>
            <p:ph type="body"/>
          </p:nvPr>
        </p:nvSpPr>
        <p:spPr>
          <a:xfrm>
            <a:off x="4674240" y="4508280"/>
            <a:ext cx="4015800" cy="2062800"/>
          </a:xfrm>
          <a:prstGeom prst="rect">
            <a:avLst/>
          </a:prstGeom>
        </p:spPr>
        <p:txBody>
          <a:bodyPr lIns="0" rIns="0" tIns="0" bIns="0">
            <a:normAutofit/>
          </a:bodyPr>
          <a:p>
            <a:endParaRPr b="0" lang="es-ES" sz="2800" spc="-1" strike="noStrike">
              <a:solidFill>
                <a:srgbClr val="000000"/>
              </a:solidFill>
              <a:latin typeface="Georgia"/>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1143000"/>
            <a:ext cx="8229240" cy="1066320"/>
          </a:xfrm>
          <a:prstGeom prst="rect">
            <a:avLst/>
          </a:prstGeom>
        </p:spPr>
        <p:txBody>
          <a:bodyPr lIns="0" rIns="0" tIns="0" bIns="0" anchor="ctr"/>
          <a:p>
            <a:endParaRPr b="0" lang="es-ES" sz="1800" spc="-1" strike="noStrike">
              <a:solidFill>
                <a:srgbClr val="000000"/>
              </a:solidFill>
              <a:latin typeface="Georgia"/>
            </a:endParaRPr>
          </a:p>
        </p:txBody>
      </p:sp>
      <p:sp>
        <p:nvSpPr>
          <p:cNvPr id="113" name="PlaceHolder 2"/>
          <p:cNvSpPr>
            <a:spLocks noGrp="1"/>
          </p:cNvSpPr>
          <p:nvPr>
            <p:ph type="body"/>
          </p:nvPr>
        </p:nvSpPr>
        <p:spPr>
          <a:xfrm>
            <a:off x="457200" y="2249280"/>
            <a:ext cx="2649600" cy="2062800"/>
          </a:xfrm>
          <a:prstGeom prst="rect">
            <a:avLst/>
          </a:prstGeom>
        </p:spPr>
        <p:txBody>
          <a:bodyPr lIns="0" rIns="0" tIns="0" bIns="0">
            <a:normAutofit/>
          </a:bodyPr>
          <a:p>
            <a:endParaRPr b="0" lang="es-ES" sz="2800" spc="-1" strike="noStrike">
              <a:solidFill>
                <a:srgbClr val="000000"/>
              </a:solidFill>
              <a:latin typeface="Georgia"/>
            </a:endParaRPr>
          </a:p>
        </p:txBody>
      </p:sp>
      <p:sp>
        <p:nvSpPr>
          <p:cNvPr id="114" name="PlaceHolder 3"/>
          <p:cNvSpPr>
            <a:spLocks noGrp="1"/>
          </p:cNvSpPr>
          <p:nvPr>
            <p:ph type="body"/>
          </p:nvPr>
        </p:nvSpPr>
        <p:spPr>
          <a:xfrm>
            <a:off x="3239640" y="2249280"/>
            <a:ext cx="2649600" cy="2062800"/>
          </a:xfrm>
          <a:prstGeom prst="rect">
            <a:avLst/>
          </a:prstGeom>
        </p:spPr>
        <p:txBody>
          <a:bodyPr lIns="0" rIns="0" tIns="0" bIns="0">
            <a:normAutofit/>
          </a:bodyPr>
          <a:p>
            <a:endParaRPr b="0" lang="es-ES" sz="2800" spc="-1" strike="noStrike">
              <a:solidFill>
                <a:srgbClr val="000000"/>
              </a:solidFill>
              <a:latin typeface="Georgia"/>
            </a:endParaRPr>
          </a:p>
        </p:txBody>
      </p:sp>
      <p:sp>
        <p:nvSpPr>
          <p:cNvPr id="115" name="PlaceHolder 4"/>
          <p:cNvSpPr>
            <a:spLocks noGrp="1"/>
          </p:cNvSpPr>
          <p:nvPr>
            <p:ph type="body"/>
          </p:nvPr>
        </p:nvSpPr>
        <p:spPr>
          <a:xfrm>
            <a:off x="6022080" y="2249280"/>
            <a:ext cx="2649600" cy="2062800"/>
          </a:xfrm>
          <a:prstGeom prst="rect">
            <a:avLst/>
          </a:prstGeom>
        </p:spPr>
        <p:txBody>
          <a:bodyPr lIns="0" rIns="0" tIns="0" bIns="0">
            <a:normAutofit/>
          </a:bodyPr>
          <a:p>
            <a:endParaRPr b="0" lang="es-ES" sz="2800" spc="-1" strike="noStrike">
              <a:solidFill>
                <a:srgbClr val="000000"/>
              </a:solidFill>
              <a:latin typeface="Georgia"/>
            </a:endParaRPr>
          </a:p>
        </p:txBody>
      </p:sp>
      <p:sp>
        <p:nvSpPr>
          <p:cNvPr id="116" name="PlaceHolder 5"/>
          <p:cNvSpPr>
            <a:spLocks noGrp="1"/>
          </p:cNvSpPr>
          <p:nvPr>
            <p:ph type="body"/>
          </p:nvPr>
        </p:nvSpPr>
        <p:spPr>
          <a:xfrm>
            <a:off x="457200" y="4508280"/>
            <a:ext cx="2649600" cy="2062800"/>
          </a:xfrm>
          <a:prstGeom prst="rect">
            <a:avLst/>
          </a:prstGeom>
        </p:spPr>
        <p:txBody>
          <a:bodyPr lIns="0" rIns="0" tIns="0" bIns="0">
            <a:normAutofit/>
          </a:bodyPr>
          <a:p>
            <a:endParaRPr b="0" lang="es-ES" sz="2800" spc="-1" strike="noStrike">
              <a:solidFill>
                <a:srgbClr val="000000"/>
              </a:solidFill>
              <a:latin typeface="Georgia"/>
            </a:endParaRPr>
          </a:p>
        </p:txBody>
      </p:sp>
      <p:sp>
        <p:nvSpPr>
          <p:cNvPr id="117" name="PlaceHolder 6"/>
          <p:cNvSpPr>
            <a:spLocks noGrp="1"/>
          </p:cNvSpPr>
          <p:nvPr>
            <p:ph type="body"/>
          </p:nvPr>
        </p:nvSpPr>
        <p:spPr>
          <a:xfrm>
            <a:off x="3239640" y="4508280"/>
            <a:ext cx="2649600" cy="2062800"/>
          </a:xfrm>
          <a:prstGeom prst="rect">
            <a:avLst/>
          </a:prstGeom>
        </p:spPr>
        <p:txBody>
          <a:bodyPr lIns="0" rIns="0" tIns="0" bIns="0">
            <a:normAutofit/>
          </a:bodyPr>
          <a:p>
            <a:endParaRPr b="0" lang="es-ES" sz="2800" spc="-1" strike="noStrike">
              <a:solidFill>
                <a:srgbClr val="000000"/>
              </a:solidFill>
              <a:latin typeface="Georgia"/>
            </a:endParaRPr>
          </a:p>
        </p:txBody>
      </p:sp>
      <p:sp>
        <p:nvSpPr>
          <p:cNvPr id="118" name="PlaceHolder 7"/>
          <p:cNvSpPr>
            <a:spLocks noGrp="1"/>
          </p:cNvSpPr>
          <p:nvPr>
            <p:ph type="body"/>
          </p:nvPr>
        </p:nvSpPr>
        <p:spPr>
          <a:xfrm>
            <a:off x="6022080" y="4508280"/>
            <a:ext cx="2649600" cy="2062800"/>
          </a:xfrm>
          <a:prstGeom prst="rect">
            <a:avLst/>
          </a:prstGeom>
        </p:spPr>
        <p:txBody>
          <a:bodyPr lIns="0" rIns="0" tIns="0" bIns="0">
            <a:normAutofit/>
          </a:bodyPr>
          <a:p>
            <a:endParaRPr b="0" lang="es-ES" sz="2800" spc="-1" strike="noStrike">
              <a:solidFill>
                <a:srgbClr val="000000"/>
              </a:solidFill>
              <a:latin typeface="Georgia"/>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1143000"/>
            <a:ext cx="8229240" cy="1066320"/>
          </a:xfrm>
          <a:prstGeom prst="rect">
            <a:avLst/>
          </a:prstGeom>
        </p:spPr>
        <p:txBody>
          <a:bodyPr lIns="0" rIns="0" tIns="0" bIns="0" anchor="ctr"/>
          <a:p>
            <a:endParaRPr b="0" lang="es-ES" sz="1800" spc="-1" strike="noStrike">
              <a:solidFill>
                <a:srgbClr val="000000"/>
              </a:solidFill>
              <a:latin typeface="Georgia"/>
            </a:endParaRPr>
          </a:p>
        </p:txBody>
      </p:sp>
      <p:sp>
        <p:nvSpPr>
          <p:cNvPr id="32" name="PlaceHolder 2"/>
          <p:cNvSpPr>
            <a:spLocks noGrp="1"/>
          </p:cNvSpPr>
          <p:nvPr>
            <p:ph type="body"/>
          </p:nvPr>
        </p:nvSpPr>
        <p:spPr>
          <a:xfrm>
            <a:off x="457200" y="2249280"/>
            <a:ext cx="8229240" cy="4324680"/>
          </a:xfrm>
          <a:prstGeom prst="rect">
            <a:avLst/>
          </a:prstGeom>
        </p:spPr>
        <p:txBody>
          <a:bodyPr lIns="0" rIns="0" tIns="0" bIns="0">
            <a:normAutofit/>
          </a:bodyPr>
          <a:p>
            <a:endParaRPr b="0" lang="es-ES" sz="2800" spc="-1" strike="noStrike">
              <a:solidFill>
                <a:srgbClr val="000000"/>
              </a:solidFill>
              <a:latin typeface="Georgia"/>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1143000"/>
            <a:ext cx="8229240" cy="1066320"/>
          </a:xfrm>
          <a:prstGeom prst="rect">
            <a:avLst/>
          </a:prstGeom>
        </p:spPr>
        <p:txBody>
          <a:bodyPr lIns="0" rIns="0" tIns="0" bIns="0" anchor="ctr"/>
          <a:p>
            <a:endParaRPr b="0" lang="es-ES" sz="1800" spc="-1" strike="noStrike">
              <a:solidFill>
                <a:srgbClr val="000000"/>
              </a:solidFill>
              <a:latin typeface="Georgia"/>
            </a:endParaRPr>
          </a:p>
        </p:txBody>
      </p:sp>
      <p:sp>
        <p:nvSpPr>
          <p:cNvPr id="34" name="PlaceHolder 2"/>
          <p:cNvSpPr>
            <a:spLocks noGrp="1"/>
          </p:cNvSpPr>
          <p:nvPr>
            <p:ph type="body"/>
          </p:nvPr>
        </p:nvSpPr>
        <p:spPr>
          <a:xfrm>
            <a:off x="457200" y="2249280"/>
            <a:ext cx="4015800" cy="4324680"/>
          </a:xfrm>
          <a:prstGeom prst="rect">
            <a:avLst/>
          </a:prstGeom>
        </p:spPr>
        <p:txBody>
          <a:bodyPr lIns="0" rIns="0" tIns="0" bIns="0">
            <a:normAutofit/>
          </a:bodyPr>
          <a:p>
            <a:endParaRPr b="0" lang="es-ES" sz="2800" spc="-1" strike="noStrike">
              <a:solidFill>
                <a:srgbClr val="000000"/>
              </a:solidFill>
              <a:latin typeface="Georgia"/>
            </a:endParaRPr>
          </a:p>
        </p:txBody>
      </p:sp>
      <p:sp>
        <p:nvSpPr>
          <p:cNvPr id="35" name="PlaceHolder 3"/>
          <p:cNvSpPr>
            <a:spLocks noGrp="1"/>
          </p:cNvSpPr>
          <p:nvPr>
            <p:ph type="body"/>
          </p:nvPr>
        </p:nvSpPr>
        <p:spPr>
          <a:xfrm>
            <a:off x="4674240" y="2249280"/>
            <a:ext cx="4015800" cy="4324680"/>
          </a:xfrm>
          <a:prstGeom prst="rect">
            <a:avLst/>
          </a:prstGeom>
        </p:spPr>
        <p:txBody>
          <a:bodyPr lIns="0" rIns="0" tIns="0" bIns="0">
            <a:normAutofit/>
          </a:bodyPr>
          <a:p>
            <a:endParaRPr b="0" lang="es-ES" sz="2800" spc="-1" strike="noStrike">
              <a:solidFill>
                <a:srgbClr val="000000"/>
              </a:solidFill>
              <a:latin typeface="Georgia"/>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1143000"/>
            <a:ext cx="8229240" cy="1066320"/>
          </a:xfrm>
          <a:prstGeom prst="rect">
            <a:avLst/>
          </a:prstGeom>
        </p:spPr>
        <p:txBody>
          <a:bodyPr lIns="0" rIns="0" tIns="0" bIns="0" anchor="ctr"/>
          <a:p>
            <a:endParaRPr b="0" lang="es-ES" sz="1800" spc="-1" strike="noStrike">
              <a:solidFill>
                <a:srgbClr val="000000"/>
              </a:solidFill>
              <a:latin typeface="Georgi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7" name="PlaceHolder 1"/>
          <p:cNvSpPr>
            <a:spLocks noGrp="1"/>
          </p:cNvSpPr>
          <p:nvPr>
            <p:ph type="subTitle"/>
          </p:nvPr>
        </p:nvSpPr>
        <p:spPr>
          <a:xfrm>
            <a:off x="457200" y="1143000"/>
            <a:ext cx="8229240" cy="494424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1143000"/>
            <a:ext cx="8229240" cy="1066320"/>
          </a:xfrm>
          <a:prstGeom prst="rect">
            <a:avLst/>
          </a:prstGeom>
        </p:spPr>
        <p:txBody>
          <a:bodyPr lIns="0" rIns="0" tIns="0" bIns="0" anchor="ctr"/>
          <a:p>
            <a:endParaRPr b="0" lang="es-ES" sz="1800" spc="-1" strike="noStrike">
              <a:solidFill>
                <a:srgbClr val="000000"/>
              </a:solidFill>
              <a:latin typeface="Georgia"/>
            </a:endParaRPr>
          </a:p>
        </p:txBody>
      </p:sp>
      <p:sp>
        <p:nvSpPr>
          <p:cNvPr id="39" name="PlaceHolder 2"/>
          <p:cNvSpPr>
            <a:spLocks noGrp="1"/>
          </p:cNvSpPr>
          <p:nvPr>
            <p:ph type="body"/>
          </p:nvPr>
        </p:nvSpPr>
        <p:spPr>
          <a:xfrm>
            <a:off x="457200" y="2249280"/>
            <a:ext cx="4015800" cy="2062800"/>
          </a:xfrm>
          <a:prstGeom prst="rect">
            <a:avLst/>
          </a:prstGeom>
        </p:spPr>
        <p:txBody>
          <a:bodyPr lIns="0" rIns="0" tIns="0" bIns="0">
            <a:normAutofit/>
          </a:bodyPr>
          <a:p>
            <a:endParaRPr b="0" lang="es-ES" sz="2800" spc="-1" strike="noStrike">
              <a:solidFill>
                <a:srgbClr val="000000"/>
              </a:solidFill>
              <a:latin typeface="Georgia"/>
            </a:endParaRPr>
          </a:p>
        </p:txBody>
      </p:sp>
      <p:sp>
        <p:nvSpPr>
          <p:cNvPr id="40" name="PlaceHolder 3"/>
          <p:cNvSpPr>
            <a:spLocks noGrp="1"/>
          </p:cNvSpPr>
          <p:nvPr>
            <p:ph type="body"/>
          </p:nvPr>
        </p:nvSpPr>
        <p:spPr>
          <a:xfrm>
            <a:off x="4674240" y="2249280"/>
            <a:ext cx="4015800" cy="4324680"/>
          </a:xfrm>
          <a:prstGeom prst="rect">
            <a:avLst/>
          </a:prstGeom>
        </p:spPr>
        <p:txBody>
          <a:bodyPr lIns="0" rIns="0" tIns="0" bIns="0">
            <a:normAutofit/>
          </a:bodyPr>
          <a:p>
            <a:endParaRPr b="0" lang="es-ES" sz="2800" spc="-1" strike="noStrike">
              <a:solidFill>
                <a:srgbClr val="000000"/>
              </a:solidFill>
              <a:latin typeface="Georgia"/>
            </a:endParaRPr>
          </a:p>
        </p:txBody>
      </p:sp>
      <p:sp>
        <p:nvSpPr>
          <p:cNvPr id="41" name="PlaceHolder 4"/>
          <p:cNvSpPr>
            <a:spLocks noGrp="1"/>
          </p:cNvSpPr>
          <p:nvPr>
            <p:ph type="body"/>
          </p:nvPr>
        </p:nvSpPr>
        <p:spPr>
          <a:xfrm>
            <a:off x="457200" y="4508280"/>
            <a:ext cx="4015800" cy="2062800"/>
          </a:xfrm>
          <a:prstGeom prst="rect">
            <a:avLst/>
          </a:prstGeom>
        </p:spPr>
        <p:txBody>
          <a:bodyPr lIns="0" rIns="0" tIns="0" bIns="0">
            <a:normAutofit/>
          </a:bodyPr>
          <a:p>
            <a:endParaRPr b="0" lang="es-ES" sz="2800" spc="-1" strike="noStrike">
              <a:solidFill>
                <a:srgbClr val="000000"/>
              </a:solidFill>
              <a:latin typeface="Georgia"/>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1143000"/>
            <a:ext cx="8229240" cy="1066320"/>
          </a:xfrm>
          <a:prstGeom prst="rect">
            <a:avLst/>
          </a:prstGeom>
        </p:spPr>
        <p:txBody>
          <a:bodyPr lIns="0" rIns="0" tIns="0" bIns="0" anchor="ctr"/>
          <a:p>
            <a:endParaRPr b="0" lang="es-ES" sz="1800" spc="-1" strike="noStrike">
              <a:solidFill>
                <a:srgbClr val="000000"/>
              </a:solidFill>
              <a:latin typeface="Georgia"/>
            </a:endParaRPr>
          </a:p>
        </p:txBody>
      </p:sp>
      <p:sp>
        <p:nvSpPr>
          <p:cNvPr id="43" name="PlaceHolder 2"/>
          <p:cNvSpPr>
            <a:spLocks noGrp="1"/>
          </p:cNvSpPr>
          <p:nvPr>
            <p:ph type="body"/>
          </p:nvPr>
        </p:nvSpPr>
        <p:spPr>
          <a:xfrm>
            <a:off x="457200" y="2249280"/>
            <a:ext cx="4015800" cy="4324680"/>
          </a:xfrm>
          <a:prstGeom prst="rect">
            <a:avLst/>
          </a:prstGeom>
        </p:spPr>
        <p:txBody>
          <a:bodyPr lIns="0" rIns="0" tIns="0" bIns="0">
            <a:normAutofit/>
          </a:bodyPr>
          <a:p>
            <a:endParaRPr b="0" lang="es-ES" sz="2800" spc="-1" strike="noStrike">
              <a:solidFill>
                <a:srgbClr val="000000"/>
              </a:solidFill>
              <a:latin typeface="Georgia"/>
            </a:endParaRPr>
          </a:p>
        </p:txBody>
      </p:sp>
      <p:sp>
        <p:nvSpPr>
          <p:cNvPr id="44" name="PlaceHolder 3"/>
          <p:cNvSpPr>
            <a:spLocks noGrp="1"/>
          </p:cNvSpPr>
          <p:nvPr>
            <p:ph type="body"/>
          </p:nvPr>
        </p:nvSpPr>
        <p:spPr>
          <a:xfrm>
            <a:off x="4674240" y="2249280"/>
            <a:ext cx="4015800" cy="2062800"/>
          </a:xfrm>
          <a:prstGeom prst="rect">
            <a:avLst/>
          </a:prstGeom>
        </p:spPr>
        <p:txBody>
          <a:bodyPr lIns="0" rIns="0" tIns="0" bIns="0">
            <a:normAutofit/>
          </a:bodyPr>
          <a:p>
            <a:endParaRPr b="0" lang="es-ES" sz="2800" spc="-1" strike="noStrike">
              <a:solidFill>
                <a:srgbClr val="000000"/>
              </a:solidFill>
              <a:latin typeface="Georgia"/>
            </a:endParaRPr>
          </a:p>
        </p:txBody>
      </p:sp>
      <p:sp>
        <p:nvSpPr>
          <p:cNvPr id="45" name="PlaceHolder 4"/>
          <p:cNvSpPr>
            <a:spLocks noGrp="1"/>
          </p:cNvSpPr>
          <p:nvPr>
            <p:ph type="body"/>
          </p:nvPr>
        </p:nvSpPr>
        <p:spPr>
          <a:xfrm>
            <a:off x="4674240" y="4508280"/>
            <a:ext cx="4015800" cy="2062800"/>
          </a:xfrm>
          <a:prstGeom prst="rect">
            <a:avLst/>
          </a:prstGeom>
        </p:spPr>
        <p:txBody>
          <a:bodyPr lIns="0" rIns="0" tIns="0" bIns="0">
            <a:normAutofit/>
          </a:bodyPr>
          <a:p>
            <a:endParaRPr b="0" lang="es-ES" sz="2800" spc="-1" strike="noStrike">
              <a:solidFill>
                <a:srgbClr val="000000"/>
              </a:solidFill>
              <a:latin typeface="Georgia"/>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1143000"/>
            <a:ext cx="8229240" cy="1066320"/>
          </a:xfrm>
          <a:prstGeom prst="rect">
            <a:avLst/>
          </a:prstGeom>
        </p:spPr>
        <p:txBody>
          <a:bodyPr lIns="0" rIns="0" tIns="0" bIns="0" anchor="ctr"/>
          <a:p>
            <a:endParaRPr b="0" lang="es-ES" sz="1800" spc="-1" strike="noStrike">
              <a:solidFill>
                <a:srgbClr val="000000"/>
              </a:solidFill>
              <a:latin typeface="Georgia"/>
            </a:endParaRPr>
          </a:p>
        </p:txBody>
      </p:sp>
      <p:sp>
        <p:nvSpPr>
          <p:cNvPr id="47" name="PlaceHolder 2"/>
          <p:cNvSpPr>
            <a:spLocks noGrp="1"/>
          </p:cNvSpPr>
          <p:nvPr>
            <p:ph type="body"/>
          </p:nvPr>
        </p:nvSpPr>
        <p:spPr>
          <a:xfrm>
            <a:off x="457200" y="2249280"/>
            <a:ext cx="4015800" cy="2062800"/>
          </a:xfrm>
          <a:prstGeom prst="rect">
            <a:avLst/>
          </a:prstGeom>
        </p:spPr>
        <p:txBody>
          <a:bodyPr lIns="0" rIns="0" tIns="0" bIns="0">
            <a:normAutofit/>
          </a:bodyPr>
          <a:p>
            <a:endParaRPr b="0" lang="es-ES" sz="2800" spc="-1" strike="noStrike">
              <a:solidFill>
                <a:srgbClr val="000000"/>
              </a:solidFill>
              <a:latin typeface="Georgia"/>
            </a:endParaRPr>
          </a:p>
        </p:txBody>
      </p:sp>
      <p:sp>
        <p:nvSpPr>
          <p:cNvPr id="48" name="PlaceHolder 3"/>
          <p:cNvSpPr>
            <a:spLocks noGrp="1"/>
          </p:cNvSpPr>
          <p:nvPr>
            <p:ph type="body"/>
          </p:nvPr>
        </p:nvSpPr>
        <p:spPr>
          <a:xfrm>
            <a:off x="4674240" y="2249280"/>
            <a:ext cx="4015800" cy="2062800"/>
          </a:xfrm>
          <a:prstGeom prst="rect">
            <a:avLst/>
          </a:prstGeom>
        </p:spPr>
        <p:txBody>
          <a:bodyPr lIns="0" rIns="0" tIns="0" bIns="0">
            <a:normAutofit/>
          </a:bodyPr>
          <a:p>
            <a:endParaRPr b="0" lang="es-ES" sz="2800" spc="-1" strike="noStrike">
              <a:solidFill>
                <a:srgbClr val="000000"/>
              </a:solidFill>
              <a:latin typeface="Georgia"/>
            </a:endParaRPr>
          </a:p>
        </p:txBody>
      </p:sp>
      <p:sp>
        <p:nvSpPr>
          <p:cNvPr id="49" name="PlaceHolder 4"/>
          <p:cNvSpPr>
            <a:spLocks noGrp="1"/>
          </p:cNvSpPr>
          <p:nvPr>
            <p:ph type="body"/>
          </p:nvPr>
        </p:nvSpPr>
        <p:spPr>
          <a:xfrm>
            <a:off x="457200" y="4508280"/>
            <a:ext cx="8229240" cy="2062800"/>
          </a:xfrm>
          <a:prstGeom prst="rect">
            <a:avLst/>
          </a:prstGeom>
        </p:spPr>
        <p:txBody>
          <a:bodyPr lIns="0" rIns="0" tIns="0" bIns="0">
            <a:normAutofit/>
          </a:bodyPr>
          <a:p>
            <a:endParaRPr b="0" lang="es-ES" sz="2800" spc="-1" strike="noStrike">
              <a:solidFill>
                <a:srgbClr val="000000"/>
              </a:solidFill>
              <a:latin typeface="Georgia"/>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0" y="366840"/>
            <a:ext cx="9143640" cy="83880"/>
          </a:xfrm>
          <a:prstGeom prst="rect">
            <a:avLst/>
          </a:prstGeom>
          <a:solidFill>
            <a:schemeClr val="accent2">
              <a:alpha val="5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 name="CustomShape 2" hidden="1"/>
          <p:cNvSpPr/>
          <p:nvPr/>
        </p:nvSpPr>
        <p:spPr>
          <a:xfrm>
            <a:off x="0" y="0"/>
            <a:ext cx="9143640" cy="310320"/>
          </a:xfrm>
          <a:prstGeom prst="rect">
            <a:avLst/>
          </a:prstGeom>
          <a:solidFill>
            <a:schemeClr val="tx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2" name="CustomShape 3" hidden="1"/>
          <p:cNvSpPr/>
          <p:nvPr/>
        </p:nvSpPr>
        <p:spPr>
          <a:xfrm>
            <a:off x="0" y="308160"/>
            <a:ext cx="9143640" cy="91080"/>
          </a:xfrm>
          <a:prstGeom prst="rect">
            <a:avLst/>
          </a:prstGeom>
          <a:solidFill>
            <a:schemeClr val="accent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hidden="1"/>
          <p:cNvSpPr/>
          <p:nvPr/>
        </p:nvSpPr>
        <p:spPr>
          <a:xfrm flipV="1">
            <a:off x="5410080" y="360360"/>
            <a:ext cx="3733560" cy="90720"/>
          </a:xfrm>
          <a:prstGeom prst="rect">
            <a:avLst/>
          </a:prstGeom>
          <a:solidFill>
            <a:schemeClr val="accent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hidden="1"/>
          <p:cNvSpPr/>
          <p:nvPr/>
        </p:nvSpPr>
        <p:spPr>
          <a:xfrm flipV="1">
            <a:off x="5410080" y="439560"/>
            <a:ext cx="3733560" cy="179640"/>
          </a:xfrm>
          <a:prstGeom prst="rect">
            <a:avLst/>
          </a:prstGeom>
          <a:solidFill>
            <a:schemeClr val="accent2">
              <a:alpha val="5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hidden="1"/>
          <p:cNvSpPr/>
          <p:nvPr/>
        </p:nvSpPr>
        <p:spPr>
          <a:xfrm>
            <a:off x="5407200" y="497520"/>
            <a:ext cx="3062880" cy="27000"/>
          </a:xfrm>
          <a:prstGeom prst="roundRect">
            <a:avLst>
              <a:gd name="adj" fmla="val 16667"/>
            </a:avLst>
          </a:prstGeom>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hidden="1"/>
          <p:cNvSpPr/>
          <p:nvPr/>
        </p:nvSpPr>
        <p:spPr>
          <a:xfrm>
            <a:off x="7373520" y="588960"/>
            <a:ext cx="1599840" cy="36360"/>
          </a:xfrm>
          <a:prstGeom prst="roundRect">
            <a:avLst>
              <a:gd name="adj" fmla="val 16667"/>
            </a:avLst>
          </a:prstGeom>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CustomShape 8" hidden="1"/>
          <p:cNvSpPr/>
          <p:nvPr/>
        </p:nvSpPr>
        <p:spPr>
          <a:xfrm>
            <a:off x="9084960" y="-2160"/>
            <a:ext cx="57240" cy="621360"/>
          </a:xfrm>
          <a:prstGeom prst="rect">
            <a:avLst/>
          </a:prstGeom>
          <a:solidFill>
            <a:srgbClr val="ffffff">
              <a:alpha val="66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8" name="CustomShape 9" hidden="1"/>
          <p:cNvSpPr/>
          <p:nvPr/>
        </p:nvSpPr>
        <p:spPr>
          <a:xfrm>
            <a:off x="9044640" y="-2160"/>
            <a:ext cx="27000" cy="621360"/>
          </a:xfrm>
          <a:prstGeom prst="rect">
            <a:avLst/>
          </a:prstGeom>
          <a:solidFill>
            <a:srgbClr val="ffffff">
              <a:alpha val="66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9" name="CustomShape 10" hidden="1"/>
          <p:cNvSpPr/>
          <p:nvPr/>
        </p:nvSpPr>
        <p:spPr>
          <a:xfrm>
            <a:off x="9025560" y="-2160"/>
            <a:ext cx="8640" cy="621360"/>
          </a:xfrm>
          <a:prstGeom prst="rect">
            <a:avLst/>
          </a:prstGeom>
          <a:solidFill>
            <a:srgbClr val="ffffff">
              <a:alpha val="60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0" name="CustomShape 11" hidden="1"/>
          <p:cNvSpPr/>
          <p:nvPr/>
        </p:nvSpPr>
        <p:spPr>
          <a:xfrm>
            <a:off x="8975520" y="-2160"/>
            <a:ext cx="27000" cy="621360"/>
          </a:xfrm>
          <a:prstGeom prst="rect">
            <a:avLst/>
          </a:prstGeom>
          <a:solidFill>
            <a:srgbClr val="ffffff">
              <a:alpha val="40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1" name="CustomShape 12" hidden="1"/>
          <p:cNvSpPr/>
          <p:nvPr/>
        </p:nvSpPr>
        <p:spPr>
          <a:xfrm>
            <a:off x="8915760" y="360"/>
            <a:ext cx="54360" cy="585000"/>
          </a:xfrm>
          <a:prstGeom prst="rect">
            <a:avLst/>
          </a:prstGeom>
          <a:solidFill>
            <a:srgbClr val="ffffff">
              <a:alpha val="20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2" name="CustomShape 13" hidden="1"/>
          <p:cNvSpPr/>
          <p:nvPr/>
        </p:nvSpPr>
        <p:spPr>
          <a:xfrm>
            <a:off x="8873640" y="360"/>
            <a:ext cx="8640" cy="585000"/>
          </a:xfrm>
          <a:prstGeom prst="rect">
            <a:avLst/>
          </a:prstGeom>
          <a:solidFill>
            <a:srgbClr val="ffffff">
              <a:alpha val="31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3" name="CustomShape 14"/>
          <p:cNvSpPr/>
          <p:nvPr/>
        </p:nvSpPr>
        <p:spPr>
          <a:xfrm flipV="1">
            <a:off x="5410080" y="3809880"/>
            <a:ext cx="3733560" cy="90720"/>
          </a:xfrm>
          <a:prstGeom prst="rect">
            <a:avLst/>
          </a:prstGeom>
          <a:solidFill>
            <a:schemeClr val="accent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4" name="CustomShape 15"/>
          <p:cNvSpPr/>
          <p:nvPr/>
        </p:nvSpPr>
        <p:spPr>
          <a:xfrm flipV="1">
            <a:off x="5410080" y="3897000"/>
            <a:ext cx="3733560" cy="191520"/>
          </a:xfrm>
          <a:prstGeom prst="rect">
            <a:avLst/>
          </a:prstGeom>
          <a:solidFill>
            <a:schemeClr val="accent2">
              <a:alpha val="5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5" name="CustomShape 16"/>
          <p:cNvSpPr/>
          <p:nvPr/>
        </p:nvSpPr>
        <p:spPr>
          <a:xfrm flipV="1">
            <a:off x="5410080" y="4115160"/>
            <a:ext cx="3733560" cy="8640"/>
          </a:xfrm>
          <a:prstGeom prst="rect">
            <a:avLst/>
          </a:prstGeom>
          <a:solidFill>
            <a:schemeClr val="accent2">
              <a:alpha val="65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6" name="CustomShape 17"/>
          <p:cNvSpPr/>
          <p:nvPr/>
        </p:nvSpPr>
        <p:spPr>
          <a:xfrm flipV="1">
            <a:off x="5410080" y="4164480"/>
            <a:ext cx="1965600" cy="18000"/>
          </a:xfrm>
          <a:prstGeom prst="rect">
            <a:avLst/>
          </a:prstGeom>
          <a:solidFill>
            <a:schemeClr val="accent2">
              <a:alpha val="6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7" name="CustomShape 18"/>
          <p:cNvSpPr/>
          <p:nvPr/>
        </p:nvSpPr>
        <p:spPr>
          <a:xfrm flipV="1">
            <a:off x="5410080" y="4199400"/>
            <a:ext cx="1965600" cy="8640"/>
          </a:xfrm>
          <a:prstGeom prst="rect">
            <a:avLst/>
          </a:prstGeom>
          <a:solidFill>
            <a:schemeClr val="accent2">
              <a:alpha val="65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8" name="CustomShape 19"/>
          <p:cNvSpPr/>
          <p:nvPr/>
        </p:nvSpPr>
        <p:spPr>
          <a:xfrm>
            <a:off x="5410080" y="3962520"/>
            <a:ext cx="3062880" cy="27000"/>
          </a:xfrm>
          <a:prstGeom prst="roundRect">
            <a:avLst>
              <a:gd name="adj" fmla="val 16667"/>
            </a:avLst>
          </a:prstGeom>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9" name="CustomShape 20"/>
          <p:cNvSpPr/>
          <p:nvPr/>
        </p:nvSpPr>
        <p:spPr>
          <a:xfrm>
            <a:off x="7376400" y="4061160"/>
            <a:ext cx="1599840" cy="36360"/>
          </a:xfrm>
          <a:prstGeom prst="roundRect">
            <a:avLst>
              <a:gd name="adj" fmla="val 16667"/>
            </a:avLst>
          </a:prstGeom>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20" name="CustomShape 21"/>
          <p:cNvSpPr/>
          <p:nvPr/>
        </p:nvSpPr>
        <p:spPr>
          <a:xfrm>
            <a:off x="0" y="3649680"/>
            <a:ext cx="9143640" cy="243720"/>
          </a:xfrm>
          <a:prstGeom prst="rect">
            <a:avLst/>
          </a:prstGeom>
          <a:solidFill>
            <a:schemeClr val="accent2">
              <a:alpha val="5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21" name="CustomShape 22"/>
          <p:cNvSpPr/>
          <p:nvPr/>
        </p:nvSpPr>
        <p:spPr>
          <a:xfrm>
            <a:off x="0" y="3675600"/>
            <a:ext cx="9143640" cy="140400"/>
          </a:xfrm>
          <a:prstGeom prst="rect">
            <a:avLst/>
          </a:prstGeom>
          <a:solidFill>
            <a:schemeClr val="accent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22" name="CustomShape 23"/>
          <p:cNvSpPr/>
          <p:nvPr/>
        </p:nvSpPr>
        <p:spPr>
          <a:xfrm flipV="1">
            <a:off x="6414120" y="3642480"/>
            <a:ext cx="2729520" cy="248040"/>
          </a:xfrm>
          <a:prstGeom prst="rect">
            <a:avLst/>
          </a:prstGeom>
          <a:solidFill>
            <a:schemeClr val="accent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23" name="CustomShape 24"/>
          <p:cNvSpPr/>
          <p:nvPr/>
        </p:nvSpPr>
        <p:spPr>
          <a:xfrm>
            <a:off x="0" y="0"/>
            <a:ext cx="9143640" cy="3701520"/>
          </a:xfrm>
          <a:prstGeom prst="rect">
            <a:avLst/>
          </a:prstGeom>
          <a:solidFill>
            <a:schemeClr val="tx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24" name="PlaceHolder 25"/>
          <p:cNvSpPr>
            <a:spLocks noGrp="1"/>
          </p:cNvSpPr>
          <p:nvPr>
            <p:ph type="title"/>
          </p:nvPr>
        </p:nvSpPr>
        <p:spPr>
          <a:xfrm>
            <a:off x="457200" y="2401920"/>
            <a:ext cx="8457840" cy="1469520"/>
          </a:xfrm>
          <a:prstGeom prst="rect">
            <a:avLst/>
          </a:prstGeom>
        </p:spPr>
        <p:txBody>
          <a:bodyPr lIns="90000" rIns="90000" tIns="45000" bIns="45000" anchor="b"/>
          <a:p>
            <a:pPr>
              <a:lnSpc>
                <a:spcPct val="100000"/>
              </a:lnSpc>
            </a:pPr>
            <a:r>
              <a:rPr b="0" lang="es-ES" sz="4400" spc="-1" strike="noStrike">
                <a:solidFill>
                  <a:srgbClr val="ffffff"/>
                </a:solidFill>
                <a:latin typeface="Trebuchet MS"/>
              </a:rPr>
              <a:t>Haga clic para modificar el estilo de título del patrón</a:t>
            </a:r>
            <a:endParaRPr b="0" lang="es-ES" sz="4400" spc="-1" strike="noStrike">
              <a:solidFill>
                <a:srgbClr val="000000"/>
              </a:solidFill>
              <a:latin typeface="Georgia"/>
            </a:endParaRPr>
          </a:p>
        </p:txBody>
      </p:sp>
      <p:sp>
        <p:nvSpPr>
          <p:cNvPr id="25" name="PlaceHolder 26"/>
          <p:cNvSpPr>
            <a:spLocks noGrp="1"/>
          </p:cNvSpPr>
          <p:nvPr>
            <p:ph type="dt"/>
          </p:nvPr>
        </p:nvSpPr>
        <p:spPr>
          <a:xfrm>
            <a:off x="6705720" y="4206240"/>
            <a:ext cx="959760" cy="456840"/>
          </a:xfrm>
          <a:prstGeom prst="rect">
            <a:avLst/>
          </a:prstGeom>
        </p:spPr>
        <p:txBody>
          <a:bodyPr lIns="90000" rIns="90000" tIns="45000" bIns="45000"/>
          <a:p>
            <a:pPr>
              <a:lnSpc>
                <a:spcPct val="100000"/>
              </a:lnSpc>
            </a:pPr>
            <a:fld id="{5F75D067-C696-4039-800A-3B48893475C6}" type="datetime">
              <a:rPr b="0" lang="es-ES" sz="800" spc="-1" strike="noStrike">
                <a:solidFill>
                  <a:srgbClr val="438086"/>
                </a:solidFill>
                <a:latin typeface="Georgia"/>
              </a:rPr>
              <a:t>8/10/20</a:t>
            </a:fld>
            <a:endParaRPr b="0" lang="es-ES" sz="800" spc="-1" strike="noStrike">
              <a:latin typeface="Times New Roman"/>
            </a:endParaRPr>
          </a:p>
        </p:txBody>
      </p:sp>
      <p:sp>
        <p:nvSpPr>
          <p:cNvPr id="26" name="PlaceHolder 27"/>
          <p:cNvSpPr>
            <a:spLocks noGrp="1"/>
          </p:cNvSpPr>
          <p:nvPr>
            <p:ph type="ftr"/>
          </p:nvPr>
        </p:nvSpPr>
        <p:spPr>
          <a:xfrm>
            <a:off x="5410080" y="4205160"/>
            <a:ext cx="1294920" cy="456840"/>
          </a:xfrm>
          <a:prstGeom prst="rect">
            <a:avLst/>
          </a:prstGeom>
        </p:spPr>
        <p:txBody>
          <a:bodyPr lIns="90000" rIns="90000" tIns="45000" bIns="45000"/>
          <a:p>
            <a:endParaRPr b="0" lang="es-ES" sz="2400" spc="-1" strike="noStrike">
              <a:latin typeface="Times New Roman"/>
            </a:endParaRPr>
          </a:p>
        </p:txBody>
      </p:sp>
      <p:sp>
        <p:nvSpPr>
          <p:cNvPr id="27" name="PlaceHolder 28"/>
          <p:cNvSpPr>
            <a:spLocks noGrp="1"/>
          </p:cNvSpPr>
          <p:nvPr>
            <p:ph type="sldNum"/>
          </p:nvPr>
        </p:nvSpPr>
        <p:spPr>
          <a:xfrm>
            <a:off x="8319960" y="1080"/>
            <a:ext cx="747360" cy="365400"/>
          </a:xfrm>
          <a:prstGeom prst="rect">
            <a:avLst/>
          </a:prstGeom>
        </p:spPr>
        <p:txBody>
          <a:bodyPr lIns="90000" rIns="90000" tIns="45000" bIns="45000" anchor="b"/>
          <a:p>
            <a:pPr algn="r">
              <a:lnSpc>
                <a:spcPct val="100000"/>
              </a:lnSpc>
            </a:pPr>
            <a:fld id="{27A0398B-B66B-46AD-A1AA-1843152B0C56}" type="slidenum">
              <a:rPr b="0" lang="es-ES" sz="1800" spc="-1" strike="noStrike">
                <a:solidFill>
                  <a:srgbClr val="ffffff"/>
                </a:solidFill>
                <a:latin typeface="Georgia"/>
              </a:rPr>
              <a:t>&lt;número&gt;</a:t>
            </a:fld>
            <a:endParaRPr b="0" lang="es-ES" sz="1800" spc="-1" strike="noStrike">
              <a:latin typeface="Times New Roman"/>
            </a:endParaRPr>
          </a:p>
        </p:txBody>
      </p:sp>
      <p:sp>
        <p:nvSpPr>
          <p:cNvPr id="28" name="PlaceHolder 29"/>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ES" sz="2800" spc="-1" strike="noStrike">
                <a:solidFill>
                  <a:srgbClr val="000000"/>
                </a:solidFill>
                <a:latin typeface="Georgia"/>
              </a:rPr>
              <a:t>Pulse para editar el formato de esquema del texto</a:t>
            </a:r>
            <a:endParaRPr b="0" lang="es-ES" sz="2800" spc="-1" strike="noStrike">
              <a:solidFill>
                <a:srgbClr val="000000"/>
              </a:solidFill>
              <a:latin typeface="Georgia"/>
            </a:endParaRPr>
          </a:p>
          <a:p>
            <a:pPr lvl="1" marL="864000" indent="-324000">
              <a:spcBef>
                <a:spcPts val="1134"/>
              </a:spcBef>
              <a:buClr>
                <a:srgbClr val="000000"/>
              </a:buClr>
              <a:buSzPct val="75000"/>
              <a:buFont typeface="Symbol" charset="2"/>
              <a:buChar char=""/>
            </a:pPr>
            <a:r>
              <a:rPr b="0" lang="es-ES" sz="2400" spc="-1" strike="noStrike">
                <a:solidFill>
                  <a:srgbClr val="53548a"/>
                </a:solidFill>
                <a:latin typeface="Georgia"/>
              </a:rPr>
              <a:t>Segundo nivel del esquema</a:t>
            </a:r>
            <a:endParaRPr b="0" lang="es-ES" sz="2400" spc="-1" strike="noStrike">
              <a:solidFill>
                <a:srgbClr val="53548a"/>
              </a:solidFill>
              <a:latin typeface="Georgia"/>
            </a:endParaRPr>
          </a:p>
          <a:p>
            <a:pPr lvl="2" marL="1296000" indent="-288000">
              <a:spcBef>
                <a:spcPts val="850"/>
              </a:spcBef>
              <a:buClr>
                <a:srgbClr val="000000"/>
              </a:buClr>
              <a:buSzPct val="45000"/>
              <a:buFont typeface="Wingdings" charset="2"/>
              <a:buChar char=""/>
            </a:pPr>
            <a:r>
              <a:rPr b="0" lang="es-ES" sz="2200" spc="-1" strike="noStrike">
                <a:solidFill>
                  <a:srgbClr val="53548a"/>
                </a:solidFill>
                <a:latin typeface="Georgia"/>
              </a:rPr>
              <a:t>Tercer nivel del esquema</a:t>
            </a:r>
            <a:endParaRPr b="0" lang="es-ES" sz="2200" spc="-1" strike="noStrike">
              <a:solidFill>
                <a:srgbClr val="53548a"/>
              </a:solidFill>
              <a:latin typeface="Georgia"/>
            </a:endParaRPr>
          </a:p>
          <a:p>
            <a:pPr lvl="3" marL="1728000" indent="-216000">
              <a:spcBef>
                <a:spcPts val="567"/>
              </a:spcBef>
              <a:buClr>
                <a:srgbClr val="000000"/>
              </a:buClr>
              <a:buSzPct val="75000"/>
              <a:buFont typeface="Symbol" charset="2"/>
              <a:buChar char=""/>
            </a:pPr>
            <a:r>
              <a:rPr b="0" lang="es-ES" sz="2000" spc="-1" strike="noStrike">
                <a:solidFill>
                  <a:srgbClr val="a04da3"/>
                </a:solidFill>
                <a:latin typeface="Georgia"/>
              </a:rPr>
              <a:t>Cuarto nivel del esquema</a:t>
            </a:r>
            <a:endParaRPr b="0" lang="es-ES" sz="2000" spc="-1" strike="noStrike">
              <a:solidFill>
                <a:srgbClr val="a04da3"/>
              </a:solidFill>
              <a:latin typeface="Georgia"/>
            </a:endParaRPr>
          </a:p>
          <a:p>
            <a:pPr lvl="4" marL="2160000" indent="-216000">
              <a:spcBef>
                <a:spcPts val="283"/>
              </a:spcBef>
              <a:buClr>
                <a:srgbClr val="000000"/>
              </a:buClr>
              <a:buSzPct val="45000"/>
              <a:buFont typeface="Wingdings" charset="2"/>
              <a:buChar char=""/>
            </a:pPr>
            <a:r>
              <a:rPr b="0" lang="es-ES" sz="2000" spc="-1" strike="noStrike">
                <a:solidFill>
                  <a:srgbClr val="a04da3"/>
                </a:solidFill>
                <a:latin typeface="Georgia"/>
              </a:rPr>
              <a:t>Quinto nivel del esquema</a:t>
            </a:r>
            <a:endParaRPr b="0" lang="es-ES" sz="2000" spc="-1" strike="noStrike">
              <a:solidFill>
                <a:srgbClr val="a04da3"/>
              </a:solidFill>
              <a:latin typeface="Georgia"/>
            </a:endParaRPr>
          </a:p>
          <a:p>
            <a:pPr lvl="5" marL="2592000" indent="-216000">
              <a:spcBef>
                <a:spcPts val="283"/>
              </a:spcBef>
              <a:buClr>
                <a:srgbClr val="000000"/>
              </a:buClr>
              <a:buSzPct val="45000"/>
              <a:buFont typeface="Wingdings" charset="2"/>
              <a:buChar char=""/>
            </a:pPr>
            <a:r>
              <a:rPr b="0" lang="es-ES" sz="2000" spc="-1" strike="noStrike">
                <a:solidFill>
                  <a:srgbClr val="a04da3"/>
                </a:solidFill>
                <a:latin typeface="Georgia"/>
              </a:rPr>
              <a:t>Sexto nivel del esquema</a:t>
            </a:r>
            <a:endParaRPr b="0" lang="es-ES" sz="2000" spc="-1" strike="noStrike">
              <a:solidFill>
                <a:srgbClr val="a04da3"/>
              </a:solidFill>
              <a:latin typeface="Georgia"/>
            </a:endParaRPr>
          </a:p>
          <a:p>
            <a:pPr lvl="6" marL="3024000" indent="-216000">
              <a:spcBef>
                <a:spcPts val="283"/>
              </a:spcBef>
              <a:buClr>
                <a:srgbClr val="000000"/>
              </a:buClr>
              <a:buSzPct val="45000"/>
              <a:buFont typeface="Wingdings" charset="2"/>
              <a:buChar char=""/>
            </a:pPr>
            <a:r>
              <a:rPr b="0" lang="es-ES" sz="2000" spc="-1" strike="noStrike">
                <a:solidFill>
                  <a:srgbClr val="a04da3"/>
                </a:solidFill>
                <a:latin typeface="Georgia"/>
              </a:rPr>
              <a:t>Séptimo nivel del esquema</a:t>
            </a:r>
            <a:endParaRPr b="0" lang="es-ES" sz="2000" spc="-1" strike="noStrike">
              <a:solidFill>
                <a:srgbClr val="a04da3"/>
              </a:solidFill>
              <a:latin typeface="Georgia"/>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5" name="CustomShape 1"/>
          <p:cNvSpPr/>
          <p:nvPr/>
        </p:nvSpPr>
        <p:spPr>
          <a:xfrm>
            <a:off x="0" y="366840"/>
            <a:ext cx="9143640" cy="83880"/>
          </a:xfrm>
          <a:prstGeom prst="rect">
            <a:avLst/>
          </a:prstGeom>
          <a:solidFill>
            <a:schemeClr val="accent2">
              <a:alpha val="5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66" name="CustomShape 2"/>
          <p:cNvSpPr/>
          <p:nvPr/>
        </p:nvSpPr>
        <p:spPr>
          <a:xfrm>
            <a:off x="0" y="0"/>
            <a:ext cx="9143640" cy="310320"/>
          </a:xfrm>
          <a:prstGeom prst="rect">
            <a:avLst/>
          </a:prstGeom>
          <a:solidFill>
            <a:schemeClr val="tx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67" name="CustomShape 3"/>
          <p:cNvSpPr/>
          <p:nvPr/>
        </p:nvSpPr>
        <p:spPr>
          <a:xfrm>
            <a:off x="0" y="308160"/>
            <a:ext cx="9143640" cy="91080"/>
          </a:xfrm>
          <a:prstGeom prst="rect">
            <a:avLst/>
          </a:prstGeom>
          <a:solidFill>
            <a:schemeClr val="accent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68" name="CustomShape 4"/>
          <p:cNvSpPr/>
          <p:nvPr/>
        </p:nvSpPr>
        <p:spPr>
          <a:xfrm flipV="1">
            <a:off x="5410080" y="360360"/>
            <a:ext cx="3733560" cy="90720"/>
          </a:xfrm>
          <a:prstGeom prst="rect">
            <a:avLst/>
          </a:prstGeom>
          <a:solidFill>
            <a:schemeClr val="accent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69" name="CustomShape 5"/>
          <p:cNvSpPr/>
          <p:nvPr/>
        </p:nvSpPr>
        <p:spPr>
          <a:xfrm flipV="1">
            <a:off x="5410080" y="439560"/>
            <a:ext cx="3733560" cy="179640"/>
          </a:xfrm>
          <a:prstGeom prst="rect">
            <a:avLst/>
          </a:prstGeom>
          <a:solidFill>
            <a:schemeClr val="accent2">
              <a:alpha val="5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70" name="CustomShape 6"/>
          <p:cNvSpPr/>
          <p:nvPr/>
        </p:nvSpPr>
        <p:spPr>
          <a:xfrm>
            <a:off x="5407200" y="497520"/>
            <a:ext cx="3062880" cy="27000"/>
          </a:xfrm>
          <a:prstGeom prst="roundRect">
            <a:avLst>
              <a:gd name="adj" fmla="val 16667"/>
            </a:avLst>
          </a:prstGeom>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71" name="CustomShape 7"/>
          <p:cNvSpPr/>
          <p:nvPr/>
        </p:nvSpPr>
        <p:spPr>
          <a:xfrm>
            <a:off x="7373520" y="588960"/>
            <a:ext cx="1599840" cy="36360"/>
          </a:xfrm>
          <a:prstGeom prst="roundRect">
            <a:avLst>
              <a:gd name="adj" fmla="val 16667"/>
            </a:avLst>
          </a:prstGeom>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72" name="CustomShape 8"/>
          <p:cNvSpPr/>
          <p:nvPr/>
        </p:nvSpPr>
        <p:spPr>
          <a:xfrm>
            <a:off x="9084960" y="-2160"/>
            <a:ext cx="57240" cy="621360"/>
          </a:xfrm>
          <a:prstGeom prst="rect">
            <a:avLst/>
          </a:prstGeom>
          <a:solidFill>
            <a:srgbClr val="ffffff">
              <a:alpha val="66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73" name="CustomShape 9"/>
          <p:cNvSpPr/>
          <p:nvPr/>
        </p:nvSpPr>
        <p:spPr>
          <a:xfrm>
            <a:off x="9044640" y="-2160"/>
            <a:ext cx="27000" cy="621360"/>
          </a:xfrm>
          <a:prstGeom prst="rect">
            <a:avLst/>
          </a:prstGeom>
          <a:solidFill>
            <a:srgbClr val="ffffff">
              <a:alpha val="66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74" name="CustomShape 10"/>
          <p:cNvSpPr/>
          <p:nvPr/>
        </p:nvSpPr>
        <p:spPr>
          <a:xfrm>
            <a:off x="9025560" y="-2160"/>
            <a:ext cx="8640" cy="621360"/>
          </a:xfrm>
          <a:prstGeom prst="rect">
            <a:avLst/>
          </a:prstGeom>
          <a:solidFill>
            <a:srgbClr val="ffffff">
              <a:alpha val="60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75" name="CustomShape 11"/>
          <p:cNvSpPr/>
          <p:nvPr/>
        </p:nvSpPr>
        <p:spPr>
          <a:xfrm>
            <a:off x="8975520" y="-2160"/>
            <a:ext cx="27000" cy="621360"/>
          </a:xfrm>
          <a:prstGeom prst="rect">
            <a:avLst/>
          </a:prstGeom>
          <a:solidFill>
            <a:srgbClr val="ffffff">
              <a:alpha val="40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76" name="CustomShape 12"/>
          <p:cNvSpPr/>
          <p:nvPr/>
        </p:nvSpPr>
        <p:spPr>
          <a:xfrm>
            <a:off x="8915760" y="360"/>
            <a:ext cx="54360" cy="585000"/>
          </a:xfrm>
          <a:prstGeom prst="rect">
            <a:avLst/>
          </a:prstGeom>
          <a:solidFill>
            <a:srgbClr val="ffffff">
              <a:alpha val="20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77" name="CustomShape 13"/>
          <p:cNvSpPr/>
          <p:nvPr/>
        </p:nvSpPr>
        <p:spPr>
          <a:xfrm>
            <a:off x="8873640" y="360"/>
            <a:ext cx="8640" cy="585000"/>
          </a:xfrm>
          <a:prstGeom prst="rect">
            <a:avLst/>
          </a:prstGeom>
          <a:solidFill>
            <a:srgbClr val="ffffff">
              <a:alpha val="31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78" name="PlaceHolder 14"/>
          <p:cNvSpPr>
            <a:spLocks noGrp="1"/>
          </p:cNvSpPr>
          <p:nvPr>
            <p:ph type="title"/>
          </p:nvPr>
        </p:nvSpPr>
        <p:spPr>
          <a:xfrm>
            <a:off x="457200" y="1143000"/>
            <a:ext cx="8229240" cy="1066320"/>
          </a:xfrm>
          <a:prstGeom prst="rect">
            <a:avLst/>
          </a:prstGeom>
        </p:spPr>
        <p:txBody>
          <a:bodyPr lIns="90000" rIns="90000" tIns="45000" bIns="45000" anchor="ctr"/>
          <a:p>
            <a:pPr>
              <a:lnSpc>
                <a:spcPct val="100000"/>
              </a:lnSpc>
            </a:pPr>
            <a:r>
              <a:rPr b="0" lang="es-ES" sz="4000" spc="-1" strike="noStrike">
                <a:solidFill>
                  <a:srgbClr val="424456"/>
                </a:solidFill>
                <a:latin typeface="Trebuchet MS"/>
              </a:rPr>
              <a:t>Haga clic para modificar el estilo de título del patrón</a:t>
            </a:r>
            <a:endParaRPr b="0" lang="es-ES" sz="4000" spc="-1" strike="noStrike">
              <a:solidFill>
                <a:srgbClr val="000000"/>
              </a:solidFill>
              <a:latin typeface="Georgia"/>
            </a:endParaRPr>
          </a:p>
        </p:txBody>
      </p:sp>
      <p:sp>
        <p:nvSpPr>
          <p:cNvPr id="79" name="PlaceHolder 15"/>
          <p:cNvSpPr>
            <a:spLocks noGrp="1"/>
          </p:cNvSpPr>
          <p:nvPr>
            <p:ph type="body"/>
          </p:nvPr>
        </p:nvSpPr>
        <p:spPr>
          <a:xfrm>
            <a:off x="457200" y="2249280"/>
            <a:ext cx="8229240" cy="4324680"/>
          </a:xfrm>
          <a:prstGeom prst="rect">
            <a:avLst/>
          </a:prstGeom>
        </p:spPr>
        <p:txBody>
          <a:bodyPr lIns="90000" rIns="90000" tIns="45000" bIns="45000"/>
          <a:p>
            <a:pPr marL="365760" indent="-255600">
              <a:lnSpc>
                <a:spcPct val="100000"/>
              </a:lnSpc>
              <a:spcBef>
                <a:spcPts val="300"/>
              </a:spcBef>
              <a:buClr>
                <a:srgbClr val="a04da3"/>
              </a:buClr>
              <a:buFont typeface="Georgia"/>
              <a:buChar char="•"/>
            </a:pPr>
            <a:r>
              <a:rPr b="0" lang="es-ES" sz="2800" spc="-1" strike="noStrike">
                <a:solidFill>
                  <a:srgbClr val="000000"/>
                </a:solidFill>
                <a:latin typeface="Georgia"/>
              </a:rPr>
              <a:t>Haga clic para modificar el estilo de texto del patrón</a:t>
            </a:r>
            <a:endParaRPr b="0" lang="es-ES" sz="2800" spc="-1" strike="noStrike">
              <a:solidFill>
                <a:srgbClr val="000000"/>
              </a:solidFill>
              <a:latin typeface="Georgia"/>
            </a:endParaRPr>
          </a:p>
          <a:p>
            <a:pPr lvl="1" marL="658440" indent="-246600">
              <a:lnSpc>
                <a:spcPct val="100000"/>
              </a:lnSpc>
              <a:spcBef>
                <a:spcPts val="300"/>
              </a:spcBef>
              <a:buClr>
                <a:srgbClr val="438086"/>
              </a:buClr>
              <a:buFont typeface="Georgia"/>
              <a:buChar char="▫"/>
            </a:pPr>
            <a:r>
              <a:rPr b="0" lang="es-ES" sz="2600" spc="-1" strike="noStrike">
                <a:solidFill>
                  <a:srgbClr val="438086"/>
                </a:solidFill>
                <a:latin typeface="Georgia"/>
              </a:rPr>
              <a:t>Segundo nivel</a:t>
            </a:r>
            <a:endParaRPr b="0" lang="es-ES" sz="2600" spc="-1" strike="noStrike">
              <a:solidFill>
                <a:srgbClr val="53548a"/>
              </a:solidFill>
              <a:latin typeface="Georgia"/>
            </a:endParaRPr>
          </a:p>
          <a:p>
            <a:pPr lvl="2" marL="923400" indent="-219240">
              <a:lnSpc>
                <a:spcPct val="100000"/>
              </a:lnSpc>
              <a:spcBef>
                <a:spcPts val="300"/>
              </a:spcBef>
              <a:buClr>
                <a:srgbClr val="53548a"/>
              </a:buClr>
              <a:buFont typeface="Wingdings 2" charset="2"/>
              <a:buChar char=""/>
            </a:pPr>
            <a:r>
              <a:rPr b="0" lang="es-ES" sz="2400" spc="-1" strike="noStrike">
                <a:solidFill>
                  <a:srgbClr val="53548a"/>
                </a:solidFill>
                <a:latin typeface="Georgia"/>
              </a:rPr>
              <a:t>Tercer nivel</a:t>
            </a:r>
            <a:endParaRPr b="0" lang="es-ES" sz="2400" spc="-1" strike="noStrike">
              <a:solidFill>
                <a:srgbClr val="53548a"/>
              </a:solidFill>
              <a:latin typeface="Georgia"/>
            </a:endParaRPr>
          </a:p>
          <a:p>
            <a:pPr lvl="3" marL="1179720" indent="-200880">
              <a:lnSpc>
                <a:spcPct val="100000"/>
              </a:lnSpc>
              <a:spcBef>
                <a:spcPts val="300"/>
              </a:spcBef>
              <a:buClr>
                <a:srgbClr val="53548a"/>
              </a:buClr>
              <a:buFont typeface="Wingdings 2" charset="2"/>
              <a:buChar char=""/>
            </a:pPr>
            <a:r>
              <a:rPr b="0" lang="es-ES" sz="2200" spc="-1" strike="noStrike">
                <a:solidFill>
                  <a:srgbClr val="53548a"/>
                </a:solidFill>
                <a:latin typeface="Georgia"/>
              </a:rPr>
              <a:t>Cuarto nivel</a:t>
            </a:r>
            <a:endParaRPr b="0" lang="es-ES" sz="2200" spc="-1" strike="noStrike">
              <a:solidFill>
                <a:srgbClr val="a04da3"/>
              </a:solidFill>
              <a:latin typeface="Georgia"/>
            </a:endParaRPr>
          </a:p>
          <a:p>
            <a:pPr lvl="4" marL="1389960" indent="-182520">
              <a:lnSpc>
                <a:spcPct val="100000"/>
              </a:lnSpc>
              <a:spcBef>
                <a:spcPts val="300"/>
              </a:spcBef>
              <a:buClr>
                <a:srgbClr val="a04da3"/>
              </a:buClr>
              <a:buFont typeface="Georgia"/>
              <a:buChar char="▫"/>
            </a:pPr>
            <a:r>
              <a:rPr b="0" lang="es-ES" sz="2000" spc="-1" strike="noStrike">
                <a:solidFill>
                  <a:srgbClr val="a04da3"/>
                </a:solidFill>
                <a:latin typeface="Georgia"/>
              </a:rPr>
              <a:t>Quinto nivel</a:t>
            </a:r>
            <a:endParaRPr b="0" lang="es-ES" sz="2000" spc="-1" strike="noStrike">
              <a:solidFill>
                <a:srgbClr val="a04da3"/>
              </a:solidFill>
              <a:latin typeface="Georgia"/>
            </a:endParaRPr>
          </a:p>
        </p:txBody>
      </p:sp>
      <p:sp>
        <p:nvSpPr>
          <p:cNvPr id="80" name="PlaceHolder 16"/>
          <p:cNvSpPr>
            <a:spLocks noGrp="1"/>
          </p:cNvSpPr>
          <p:nvPr>
            <p:ph type="dt"/>
          </p:nvPr>
        </p:nvSpPr>
        <p:spPr>
          <a:xfrm>
            <a:off x="6586560" y="612720"/>
            <a:ext cx="956880" cy="456840"/>
          </a:xfrm>
          <a:prstGeom prst="rect">
            <a:avLst/>
          </a:prstGeom>
        </p:spPr>
        <p:txBody>
          <a:bodyPr lIns="90000" rIns="90000" tIns="45000" bIns="45000"/>
          <a:p>
            <a:pPr>
              <a:lnSpc>
                <a:spcPct val="100000"/>
              </a:lnSpc>
            </a:pPr>
            <a:fld id="{E77DAE94-075D-49F2-856A-B21C24D35F8B}" type="datetime">
              <a:rPr b="0" lang="es-ES" sz="800" spc="-1" strike="noStrike">
                <a:solidFill>
                  <a:srgbClr val="438086"/>
                </a:solidFill>
                <a:latin typeface="Georgia"/>
              </a:rPr>
              <a:t>8/10/20</a:t>
            </a:fld>
            <a:endParaRPr b="0" lang="es-ES" sz="800" spc="-1" strike="noStrike">
              <a:latin typeface="Times New Roman"/>
            </a:endParaRPr>
          </a:p>
        </p:txBody>
      </p:sp>
      <p:sp>
        <p:nvSpPr>
          <p:cNvPr id="81" name="PlaceHolder 17"/>
          <p:cNvSpPr>
            <a:spLocks noGrp="1"/>
          </p:cNvSpPr>
          <p:nvPr>
            <p:ph type="ftr"/>
          </p:nvPr>
        </p:nvSpPr>
        <p:spPr>
          <a:xfrm>
            <a:off x="5257800" y="612720"/>
            <a:ext cx="1325520" cy="456840"/>
          </a:xfrm>
          <a:prstGeom prst="rect">
            <a:avLst/>
          </a:prstGeom>
        </p:spPr>
        <p:txBody>
          <a:bodyPr lIns="90000" rIns="90000" tIns="45000" bIns="45000"/>
          <a:p>
            <a:endParaRPr b="0" lang="es-ES" sz="2400" spc="-1" strike="noStrike">
              <a:latin typeface="Times New Roman"/>
            </a:endParaRPr>
          </a:p>
        </p:txBody>
      </p:sp>
      <p:sp>
        <p:nvSpPr>
          <p:cNvPr id="82" name="PlaceHolder 18"/>
          <p:cNvSpPr>
            <a:spLocks noGrp="1"/>
          </p:cNvSpPr>
          <p:nvPr>
            <p:ph type="sldNum"/>
          </p:nvPr>
        </p:nvSpPr>
        <p:spPr>
          <a:xfrm>
            <a:off x="8174880" y="2160"/>
            <a:ext cx="761760" cy="365400"/>
          </a:xfrm>
          <a:prstGeom prst="rect">
            <a:avLst/>
          </a:prstGeom>
        </p:spPr>
        <p:txBody>
          <a:bodyPr lIns="90000" rIns="90000" tIns="45000" bIns="45000" anchor="b"/>
          <a:p>
            <a:pPr algn="r">
              <a:lnSpc>
                <a:spcPct val="100000"/>
              </a:lnSpc>
            </a:pPr>
            <a:fld id="{C9512775-6D02-4A77-A439-FD6D68EFF165}" type="slidenum">
              <a:rPr b="0" lang="es-ES" sz="1800" spc="-1" strike="noStrike">
                <a:solidFill>
                  <a:srgbClr val="ffffff"/>
                </a:solidFill>
                <a:latin typeface="Georgia"/>
              </a:rPr>
              <a:t>&lt;número&gt;</a:t>
            </a:fld>
            <a:endParaRPr b="0" lang="es-ES" sz="1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457200" y="2401920"/>
            <a:ext cx="8457840" cy="1469520"/>
          </a:xfrm>
          <a:prstGeom prst="rect">
            <a:avLst/>
          </a:prstGeom>
          <a:noFill/>
          <a:ln>
            <a:noFill/>
          </a:ln>
        </p:spPr>
        <p:txBody>
          <a:bodyPr lIns="90000" rIns="90000" tIns="45000" bIns="45000" anchor="b"/>
          <a:p>
            <a:pPr>
              <a:lnSpc>
                <a:spcPct val="100000"/>
              </a:lnSpc>
            </a:pPr>
            <a:r>
              <a:rPr b="0" lang="es-ES" sz="4400" spc="-1" strike="noStrike">
                <a:solidFill>
                  <a:srgbClr val="ffffff"/>
                </a:solidFill>
                <a:latin typeface="Trebuchet MS"/>
              </a:rPr>
              <a:t>LA INICIATIVA EMPRENDEDORA: LA IDEA DE NEGOCIO</a:t>
            </a:r>
            <a:endParaRPr b="0" lang="es-ES" sz="4400" spc="-1" strike="noStrike">
              <a:solidFill>
                <a:srgbClr val="000000"/>
              </a:solidFill>
              <a:latin typeface="Georgia"/>
            </a:endParaRPr>
          </a:p>
        </p:txBody>
      </p:sp>
      <p:sp>
        <p:nvSpPr>
          <p:cNvPr id="120" name="TextShape 2"/>
          <p:cNvSpPr txBox="1"/>
          <p:nvPr/>
        </p:nvSpPr>
        <p:spPr>
          <a:xfrm>
            <a:off x="457200" y="3899880"/>
            <a:ext cx="4952520" cy="1752120"/>
          </a:xfrm>
          <a:prstGeom prst="rect">
            <a:avLst/>
          </a:prstGeom>
          <a:noFill/>
          <a:ln>
            <a:noFill/>
          </a:ln>
        </p:spPr>
        <p:txBody>
          <a:bodyPr lIns="90000" rIns="90000" tIns="45000" bIns="45000"/>
          <a:p>
            <a:pPr marL="64080">
              <a:lnSpc>
                <a:spcPct val="100000"/>
              </a:lnSpc>
              <a:spcBef>
                <a:spcPts val="300"/>
              </a:spcBef>
            </a:pPr>
            <a:r>
              <a:rPr b="0" lang="es-ES" sz="2400" spc="-1" strike="noStrike">
                <a:solidFill>
                  <a:srgbClr val="424456"/>
                </a:solidFill>
                <a:latin typeface="Georgia"/>
              </a:rPr>
              <a:t>UNIDAD </a:t>
            </a:r>
            <a:r>
              <a:rPr b="0" lang="es-ES" sz="2800" spc="-1" strike="noStrike">
                <a:solidFill>
                  <a:srgbClr val="424456"/>
                </a:solidFill>
                <a:latin typeface="Georgia"/>
              </a:rPr>
              <a:t>1</a:t>
            </a:r>
            <a:endParaRPr b="0" lang="es-ES" sz="2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395640" y="908640"/>
            <a:ext cx="8280720" cy="935640"/>
          </a:xfrm>
          <a:prstGeom prst="rect">
            <a:avLst/>
          </a:prstGeom>
          <a:noFill/>
          <a:ln>
            <a:noFill/>
          </a:ln>
        </p:spPr>
        <p:txBody>
          <a:bodyPr lIns="90000" rIns="90000" tIns="45000" bIns="45000" anchor="ctr"/>
          <a:p>
            <a:pPr>
              <a:lnSpc>
                <a:spcPct val="100000"/>
              </a:lnSpc>
            </a:pPr>
            <a:r>
              <a:rPr b="0" lang="es-ES" sz="4000" spc="-1" strike="noStrike">
                <a:solidFill>
                  <a:srgbClr val="424456"/>
                </a:solidFill>
                <a:latin typeface="Trebuchet MS"/>
              </a:rPr>
              <a:t>OBJETIVOS</a:t>
            </a:r>
            <a:endParaRPr b="0" lang="es-ES" sz="4000" spc="-1" strike="noStrike">
              <a:solidFill>
                <a:srgbClr val="000000"/>
              </a:solidFill>
              <a:latin typeface="Georgia"/>
            </a:endParaRPr>
          </a:p>
        </p:txBody>
      </p:sp>
      <p:sp>
        <p:nvSpPr>
          <p:cNvPr id="122" name="TextShape 2"/>
          <p:cNvSpPr txBox="1"/>
          <p:nvPr/>
        </p:nvSpPr>
        <p:spPr>
          <a:xfrm>
            <a:off x="457200" y="2249280"/>
            <a:ext cx="8229240" cy="4324680"/>
          </a:xfrm>
          <a:prstGeom prst="rect">
            <a:avLst/>
          </a:prstGeom>
          <a:noFill/>
          <a:ln>
            <a:noFill/>
          </a:ln>
        </p:spPr>
        <p:txBody>
          <a:bodyPr lIns="90000" rIns="90000" tIns="45000" bIns="45000">
            <a:normAutofit/>
          </a:bodyPr>
          <a:p>
            <a:pPr>
              <a:lnSpc>
                <a:spcPct val="100000"/>
              </a:lnSpc>
              <a:spcBef>
                <a:spcPts val="300"/>
              </a:spcBef>
            </a:pPr>
            <a:endParaRPr b="0" lang="es-ES" sz="2800" spc="-1" strike="noStrike">
              <a:solidFill>
                <a:srgbClr val="000000"/>
              </a:solidFill>
              <a:latin typeface="Georgia"/>
            </a:endParaRPr>
          </a:p>
          <a:p>
            <a:pPr marL="365760" indent="-255600">
              <a:lnSpc>
                <a:spcPct val="100000"/>
              </a:lnSpc>
              <a:spcBef>
                <a:spcPts val="300"/>
              </a:spcBef>
              <a:buClr>
                <a:srgbClr val="a04da3"/>
              </a:buClr>
              <a:buFont typeface="Georgia"/>
              <a:buChar char="•"/>
            </a:pPr>
            <a:r>
              <a:rPr b="0" lang="es-ES" sz="2400" spc="-1" strike="noStrike">
                <a:solidFill>
                  <a:srgbClr val="000000"/>
                </a:solidFill>
                <a:latin typeface="Georgia"/>
              </a:rPr>
              <a:t>REDACTAR LA IDEA DE NEGOCIO Y SU PROPUESTA DE VALOR</a:t>
            </a:r>
            <a:endParaRPr b="0" lang="es-ES" sz="2400" spc="-1" strike="noStrike">
              <a:solidFill>
                <a:srgbClr val="000000"/>
              </a:solidFill>
              <a:latin typeface="Georgia"/>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b="0" lang="es-ES" sz="4000" spc="-1" strike="noStrike">
                <a:solidFill>
                  <a:srgbClr val="424456"/>
                </a:solidFill>
                <a:latin typeface="Trebuchet MS"/>
              </a:rPr>
              <a:t>5.- LA IDEA DE NEGOCIO</a:t>
            </a:r>
            <a:endParaRPr b="0" lang="es-ES" sz="4000" spc="-1" strike="noStrike">
              <a:solidFill>
                <a:srgbClr val="000000"/>
              </a:solidFill>
              <a:latin typeface="Georgia"/>
            </a:endParaRPr>
          </a:p>
        </p:txBody>
      </p:sp>
      <p:sp>
        <p:nvSpPr>
          <p:cNvPr id="124" name="TextShape 2"/>
          <p:cNvSpPr txBox="1"/>
          <p:nvPr/>
        </p:nvSpPr>
        <p:spPr>
          <a:xfrm>
            <a:off x="457200" y="2249280"/>
            <a:ext cx="8229240" cy="4324680"/>
          </a:xfrm>
          <a:prstGeom prst="rect">
            <a:avLst/>
          </a:prstGeom>
          <a:noFill/>
          <a:ln>
            <a:noFill/>
          </a:ln>
        </p:spPr>
        <p:txBody>
          <a:bodyPr lIns="90000" rIns="90000" tIns="45000" bIns="45000"/>
          <a:p>
            <a:pPr>
              <a:lnSpc>
                <a:spcPct val="100000"/>
              </a:lnSpc>
              <a:spcBef>
                <a:spcPts val="300"/>
              </a:spcBef>
            </a:pPr>
            <a:endParaRPr b="0" lang="es-ES" sz="2800" spc="-1" strike="noStrike">
              <a:solidFill>
                <a:srgbClr val="000000"/>
              </a:solidFill>
              <a:latin typeface="Georgia"/>
            </a:endParaRPr>
          </a:p>
          <a:p>
            <a:pPr>
              <a:lnSpc>
                <a:spcPct val="100000"/>
              </a:lnSpc>
              <a:spcBef>
                <a:spcPts val="300"/>
              </a:spcBef>
            </a:pPr>
            <a:r>
              <a:rPr b="0" lang="es-ES" sz="2800" spc="-1" strike="noStrike">
                <a:solidFill>
                  <a:srgbClr val="000000"/>
                </a:solidFill>
                <a:latin typeface="Georgia"/>
              </a:rPr>
              <a:t>Todo proyecto comienza con </a:t>
            </a:r>
            <a:r>
              <a:rPr b="1" i="1" lang="es-ES" sz="2800" spc="-1" strike="noStrike">
                <a:solidFill>
                  <a:srgbClr val="000000"/>
                </a:solidFill>
                <a:latin typeface="Georgia"/>
              </a:rPr>
              <a:t>una idea</a:t>
            </a:r>
            <a:r>
              <a:rPr b="0" lang="es-ES" sz="2800" spc="-1" strike="noStrike">
                <a:solidFill>
                  <a:srgbClr val="000000"/>
                </a:solidFill>
                <a:latin typeface="Georgia"/>
              </a:rPr>
              <a:t>, que debe tener:</a:t>
            </a:r>
            <a:endParaRPr b="0" lang="es-ES" sz="2800" spc="-1" strike="noStrike">
              <a:solidFill>
                <a:srgbClr val="000000"/>
              </a:solidFill>
              <a:latin typeface="Georgia"/>
            </a:endParaRPr>
          </a:p>
          <a:p>
            <a:pPr>
              <a:lnSpc>
                <a:spcPct val="100000"/>
              </a:lnSpc>
              <a:spcBef>
                <a:spcPts val="300"/>
              </a:spcBef>
            </a:pPr>
            <a:endParaRPr b="0" lang="es-ES" sz="2800" spc="-1" strike="noStrike">
              <a:solidFill>
                <a:srgbClr val="000000"/>
              </a:solidFill>
              <a:latin typeface="Georgia"/>
            </a:endParaRPr>
          </a:p>
          <a:p>
            <a:pPr marL="365760" indent="-255600">
              <a:lnSpc>
                <a:spcPct val="100000"/>
              </a:lnSpc>
              <a:spcBef>
                <a:spcPts val="300"/>
              </a:spcBef>
              <a:buClr>
                <a:srgbClr val="a04da3"/>
              </a:buClr>
              <a:buFont typeface="Courier New"/>
              <a:buChar char="o"/>
            </a:pPr>
            <a:r>
              <a:rPr b="1" lang="es-ES" sz="2400" spc="-1" strike="noStrike">
                <a:solidFill>
                  <a:srgbClr val="000000"/>
                </a:solidFill>
                <a:latin typeface="Georgia"/>
              </a:rPr>
              <a:t>Explicación</a:t>
            </a:r>
            <a:r>
              <a:rPr b="0" lang="es-ES" sz="2400" spc="-1" strike="noStrike">
                <a:solidFill>
                  <a:srgbClr val="000000"/>
                </a:solidFill>
                <a:latin typeface="Georgia"/>
              </a:rPr>
              <a:t> de la actividad a la que se va a dedicar.</a:t>
            </a:r>
            <a:endParaRPr b="0" lang="es-ES" sz="2400" spc="-1" strike="noStrike">
              <a:solidFill>
                <a:srgbClr val="000000"/>
              </a:solidFill>
              <a:latin typeface="Georgia"/>
            </a:endParaRPr>
          </a:p>
          <a:p>
            <a:pPr marL="365760" indent="-255600">
              <a:lnSpc>
                <a:spcPct val="100000"/>
              </a:lnSpc>
              <a:spcBef>
                <a:spcPts val="300"/>
              </a:spcBef>
              <a:buClr>
                <a:srgbClr val="a04da3"/>
              </a:buClr>
              <a:buFont typeface="Courier New"/>
              <a:buChar char="o"/>
            </a:pPr>
            <a:r>
              <a:rPr b="1" lang="es-ES" sz="2400" spc="-1" strike="noStrike">
                <a:solidFill>
                  <a:srgbClr val="000000"/>
                </a:solidFill>
                <a:latin typeface="Georgia"/>
              </a:rPr>
              <a:t>El factor diferenciador </a:t>
            </a:r>
            <a:r>
              <a:rPr b="0" lang="es-ES" sz="2400" spc="-1" strike="noStrike">
                <a:solidFill>
                  <a:srgbClr val="000000"/>
                </a:solidFill>
                <a:latin typeface="Georgia"/>
              </a:rPr>
              <a:t>del producto</a:t>
            </a:r>
            <a:endParaRPr b="0" lang="es-ES" sz="2400" spc="-1" strike="noStrike">
              <a:solidFill>
                <a:srgbClr val="000000"/>
              </a:solidFill>
              <a:latin typeface="Georgia"/>
            </a:endParaRPr>
          </a:p>
          <a:p>
            <a:pPr marL="365760" indent="-255600">
              <a:lnSpc>
                <a:spcPct val="100000"/>
              </a:lnSpc>
              <a:spcBef>
                <a:spcPts val="300"/>
              </a:spcBef>
              <a:buClr>
                <a:srgbClr val="a04da3"/>
              </a:buClr>
              <a:buFont typeface="Courier New"/>
              <a:buChar char="o"/>
            </a:pPr>
            <a:r>
              <a:rPr b="0" lang="es-ES" sz="2400" spc="-1" strike="noStrike">
                <a:solidFill>
                  <a:srgbClr val="000000"/>
                </a:solidFill>
                <a:latin typeface="Georgia"/>
              </a:rPr>
              <a:t>Los </a:t>
            </a:r>
            <a:r>
              <a:rPr b="1" lang="es-ES" sz="2400" spc="-1" strike="noStrike">
                <a:solidFill>
                  <a:srgbClr val="000000"/>
                </a:solidFill>
                <a:latin typeface="Georgia"/>
              </a:rPr>
              <a:t>objetivos</a:t>
            </a:r>
            <a:r>
              <a:rPr b="0" lang="es-ES" sz="2400" spc="-1" strike="noStrike">
                <a:solidFill>
                  <a:srgbClr val="000000"/>
                </a:solidFill>
                <a:latin typeface="Georgia"/>
              </a:rPr>
              <a:t> que se pretender conseguir a corto y medio plazo.</a:t>
            </a:r>
            <a:endParaRPr b="0" lang="es-ES" sz="2400" spc="-1" strike="noStrike">
              <a:solidFill>
                <a:srgbClr val="000000"/>
              </a:solidFill>
              <a:latin typeface="Georgia"/>
            </a:endParaRPr>
          </a:p>
          <a:p>
            <a:pPr>
              <a:lnSpc>
                <a:spcPct val="100000"/>
              </a:lnSpc>
              <a:spcBef>
                <a:spcPts val="300"/>
              </a:spcBef>
            </a:pPr>
            <a:endParaRPr b="0" lang="es-ES" sz="2400" spc="-1" strike="noStrike">
              <a:solidFill>
                <a:srgbClr val="000000"/>
              </a:solidFill>
              <a:latin typeface="Georgia"/>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457200" y="548640"/>
            <a:ext cx="8229240" cy="5577120"/>
          </a:xfrm>
          <a:prstGeom prst="rect">
            <a:avLst/>
          </a:prstGeom>
          <a:noFill/>
          <a:ln>
            <a:noFill/>
          </a:ln>
        </p:spPr>
        <p:txBody>
          <a:bodyPr lIns="90000" rIns="90000" tIns="45000" bIns="45000"/>
          <a:p>
            <a:pPr marL="514440" indent="-514080">
              <a:lnSpc>
                <a:spcPct val="100000"/>
              </a:lnSpc>
              <a:spcBef>
                <a:spcPts val="300"/>
              </a:spcBef>
              <a:buClr>
                <a:srgbClr val="a04da3"/>
              </a:buClr>
              <a:buFont typeface="Georgia"/>
              <a:buAutoNum type="alphaUcParenR"/>
            </a:pPr>
            <a:r>
              <a:rPr b="1" lang="es-ES" sz="2800" spc="-1" strike="noStrike">
                <a:solidFill>
                  <a:srgbClr val="000000"/>
                </a:solidFill>
                <a:latin typeface="Georgia"/>
              </a:rPr>
              <a:t>Fuentes de ideas de negocio</a:t>
            </a:r>
            <a:endParaRPr b="0" lang="es-ES" sz="2800" spc="-1" strike="noStrike">
              <a:solidFill>
                <a:srgbClr val="000000"/>
              </a:solidFill>
              <a:latin typeface="Georgia"/>
            </a:endParaRPr>
          </a:p>
          <a:p>
            <a:pPr>
              <a:lnSpc>
                <a:spcPct val="100000"/>
              </a:lnSpc>
              <a:spcBef>
                <a:spcPts val="300"/>
              </a:spcBef>
            </a:pPr>
            <a:endParaRPr b="0" lang="es-ES" sz="2800" spc="-1" strike="noStrike">
              <a:solidFill>
                <a:srgbClr val="000000"/>
              </a:solidFill>
              <a:latin typeface="Georgia"/>
            </a:endParaRPr>
          </a:p>
          <a:p>
            <a:pPr>
              <a:lnSpc>
                <a:spcPct val="100000"/>
              </a:lnSpc>
              <a:spcBef>
                <a:spcPts val="300"/>
              </a:spcBef>
            </a:pPr>
            <a:endParaRPr b="0" lang="es-ES" sz="2800" spc="-1" strike="noStrike">
              <a:solidFill>
                <a:srgbClr val="000000"/>
              </a:solidFill>
              <a:latin typeface="Georgia"/>
            </a:endParaRPr>
          </a:p>
        </p:txBody>
      </p:sp>
      <p:graphicFrame>
        <p:nvGraphicFramePr>
          <p:cNvPr id="126" name="Table 2"/>
          <p:cNvGraphicFramePr/>
          <p:nvPr/>
        </p:nvGraphicFramePr>
        <p:xfrm>
          <a:off x="755640" y="1397160"/>
          <a:ext cx="7848360" cy="4623840"/>
        </p:xfrm>
        <a:graphic>
          <a:graphicData uri="http://schemas.openxmlformats.org/drawingml/2006/table">
            <a:tbl>
              <a:tblPr/>
              <a:tblGrid>
                <a:gridCol w="7848720"/>
              </a:tblGrid>
              <a:tr h="397080">
                <a:tc>
                  <a:txBody>
                    <a:bodyPr/>
                    <a:p>
                      <a:pPr>
                        <a:lnSpc>
                          <a:spcPct val="100000"/>
                        </a:lnSpc>
                      </a:pPr>
                      <a:r>
                        <a:rPr b="1" lang="es-ES" sz="2000" spc="-1" strike="noStrike">
                          <a:solidFill>
                            <a:srgbClr val="000000"/>
                          </a:solidFill>
                          <a:latin typeface="Georgia"/>
                        </a:rPr>
                        <a:t>Características personales</a:t>
                      </a:r>
                      <a:endParaRPr b="0" lang="es-ES" sz="2000" spc="-1" strike="noStrike">
                        <a:latin typeface="Arial"/>
                      </a:endParaRPr>
                    </a:p>
                  </a:txBody>
                  <a:tcPr marL="91440" marR="91440">
                    <a:lnL w="12240">
                      <a:solidFill>
                        <a:srgbClr val="a04da3"/>
                      </a:solidFill>
                    </a:lnL>
                    <a:lnR w="12240">
                      <a:solidFill>
                        <a:srgbClr val="a04da3"/>
                      </a:solidFill>
                    </a:lnR>
                    <a:lnT w="12240">
                      <a:solidFill>
                        <a:srgbClr val="a04da3"/>
                      </a:solidFill>
                    </a:lnT>
                    <a:lnB w="12240">
                      <a:noFill/>
                    </a:lnB>
                    <a:solidFill>
                      <a:srgbClr val="efe9f0"/>
                    </a:solidFill>
                  </a:tcPr>
                </a:tc>
              </a:tr>
              <a:tr h="367920">
                <a:tc>
                  <a:txBody>
                    <a:bodyPr/>
                    <a:p>
                      <a:pPr>
                        <a:lnSpc>
                          <a:spcPct val="100000"/>
                        </a:lnSpc>
                      </a:pPr>
                      <a:r>
                        <a:rPr b="0" lang="es-ES" sz="1800" spc="-1" strike="noStrike">
                          <a:solidFill>
                            <a:srgbClr val="000000"/>
                          </a:solidFill>
                          <a:latin typeface="Georgia"/>
                        </a:rPr>
                        <a:t>- La experiencia profesional en otra empresa</a:t>
                      </a:r>
                      <a:endParaRPr b="0" lang="es-ES" sz="1800" spc="-1" strike="noStrike">
                        <a:latin typeface="Arial"/>
                      </a:endParaRPr>
                    </a:p>
                  </a:txBody>
                  <a:tcPr marL="91440" marR="91440">
                    <a:lnL w="12240">
                      <a:noFill/>
                    </a:lnL>
                    <a:lnR w="12240">
                      <a:noFill/>
                    </a:lnR>
                    <a:lnT w="12240">
                      <a:noFill/>
                    </a:lnT>
                    <a:lnB w="12240">
                      <a:noFill/>
                    </a:lnB>
                    <a:solidFill>
                      <a:srgbClr val="dfcfe0"/>
                    </a:solidFill>
                  </a:tcPr>
                </a:tc>
              </a:tr>
              <a:tr h="367920">
                <a:tc>
                  <a:txBody>
                    <a:bodyPr/>
                    <a:p>
                      <a:pPr>
                        <a:lnSpc>
                          <a:spcPct val="100000"/>
                        </a:lnSpc>
                      </a:pPr>
                      <a:r>
                        <a:rPr b="0" lang="es-ES" sz="1800" spc="-1" strike="noStrike">
                          <a:solidFill>
                            <a:srgbClr val="000000"/>
                          </a:solidFill>
                          <a:latin typeface="Georgia"/>
                        </a:rPr>
                        <a:t>- Las aficiones personales</a:t>
                      </a:r>
                      <a:endParaRPr b="0" lang="es-ES" sz="1800" spc="-1" strike="noStrike">
                        <a:latin typeface="Arial"/>
                      </a:endParaRPr>
                    </a:p>
                  </a:txBody>
                  <a:tcPr marL="91440" marR="91440">
                    <a:lnL w="12240">
                      <a:noFill/>
                    </a:lnL>
                    <a:lnR w="12240">
                      <a:noFill/>
                    </a:lnR>
                    <a:lnT w="12240">
                      <a:noFill/>
                    </a:lnT>
                    <a:lnB w="12240">
                      <a:noFill/>
                    </a:lnB>
                    <a:solidFill>
                      <a:srgbClr val="efe9f0"/>
                    </a:solidFill>
                  </a:tcPr>
                </a:tc>
              </a:tr>
              <a:tr h="428760">
                <a:tc>
                  <a:tcPr marL="91440" marR="91440">
                    <a:lnL w="12240">
                      <a:noFill/>
                    </a:lnL>
                    <a:lnR w="12240">
                      <a:noFill/>
                    </a:lnR>
                    <a:lnT w="12240">
                      <a:noFill/>
                    </a:lnT>
                    <a:lnB w="12240">
                      <a:noFill/>
                    </a:lnB>
                    <a:solidFill>
                      <a:srgbClr val="dfcfe0"/>
                    </a:solidFill>
                  </a:tcPr>
                </a:tc>
              </a:tr>
              <a:tr h="397080">
                <a:tc>
                  <a:txBody>
                    <a:bodyPr/>
                    <a:p>
                      <a:pPr>
                        <a:lnSpc>
                          <a:spcPct val="100000"/>
                        </a:lnSpc>
                      </a:pPr>
                      <a:r>
                        <a:rPr b="1" lang="es-ES" sz="2000" spc="-1" strike="noStrike">
                          <a:solidFill>
                            <a:srgbClr val="000000"/>
                          </a:solidFill>
                          <a:latin typeface="Georgia"/>
                        </a:rPr>
                        <a:t>La observación del entorno económico</a:t>
                      </a:r>
                      <a:endParaRPr b="0" lang="es-ES" sz="2000" spc="-1" strike="noStrike">
                        <a:latin typeface="Arial"/>
                      </a:endParaRPr>
                    </a:p>
                  </a:txBody>
                  <a:tcPr marL="91440" marR="91440">
                    <a:lnL w="12240">
                      <a:solidFill>
                        <a:srgbClr val="a04da3"/>
                      </a:solidFill>
                    </a:lnL>
                    <a:lnR w="12240">
                      <a:solidFill>
                        <a:srgbClr val="a04da3"/>
                      </a:solidFill>
                    </a:lnR>
                    <a:lnT w="12240">
                      <a:noFill/>
                    </a:lnT>
                    <a:lnB w="12240">
                      <a:noFill/>
                    </a:lnB>
                    <a:solidFill>
                      <a:srgbClr val="efe9f0"/>
                    </a:solidFill>
                  </a:tcPr>
                </a:tc>
              </a:tr>
              <a:tr h="367920">
                <a:tc>
                  <a:txBody>
                    <a:bodyPr/>
                    <a:p>
                      <a:pPr>
                        <a:lnSpc>
                          <a:spcPct val="100000"/>
                        </a:lnSpc>
                      </a:pPr>
                      <a:r>
                        <a:rPr b="0" lang="es-ES" sz="1800" spc="-1" strike="noStrike">
                          <a:solidFill>
                            <a:srgbClr val="000000"/>
                          </a:solidFill>
                          <a:latin typeface="Georgia"/>
                        </a:rPr>
                        <a:t>- La observación de una carencia en el mercado</a:t>
                      </a:r>
                      <a:endParaRPr b="0" lang="es-ES" sz="1800" spc="-1" strike="noStrike">
                        <a:latin typeface="Arial"/>
                      </a:endParaRPr>
                    </a:p>
                  </a:txBody>
                  <a:tcPr marL="91440" marR="91440">
                    <a:lnL w="12240">
                      <a:noFill/>
                    </a:lnL>
                    <a:lnR w="12240">
                      <a:noFill/>
                    </a:lnR>
                    <a:lnT w="12240">
                      <a:noFill/>
                    </a:lnT>
                    <a:lnB w="12240">
                      <a:noFill/>
                    </a:lnB>
                    <a:solidFill>
                      <a:srgbClr val="dfcfe0"/>
                    </a:solidFill>
                  </a:tcPr>
                </a:tc>
              </a:tr>
              <a:tr h="367920">
                <a:tc>
                  <a:txBody>
                    <a:bodyPr/>
                    <a:p>
                      <a:pPr>
                        <a:lnSpc>
                          <a:spcPct val="100000"/>
                        </a:lnSpc>
                      </a:pPr>
                      <a:r>
                        <a:rPr b="0" lang="es-ES" sz="1800" spc="-1" strike="noStrike">
                          <a:solidFill>
                            <a:srgbClr val="000000"/>
                          </a:solidFill>
                          <a:latin typeface="Georgia"/>
                        </a:rPr>
                        <a:t>- El estudio de los mercados</a:t>
                      </a:r>
                      <a:endParaRPr b="0" lang="es-ES" sz="1800" spc="-1" strike="noStrike">
                        <a:latin typeface="Arial"/>
                      </a:endParaRPr>
                    </a:p>
                  </a:txBody>
                  <a:tcPr marL="91440" marR="91440">
                    <a:lnL w="12240">
                      <a:noFill/>
                    </a:lnL>
                    <a:lnR w="12240">
                      <a:noFill/>
                    </a:lnR>
                    <a:lnT w="12240">
                      <a:noFill/>
                    </a:lnT>
                    <a:lnB w="12240">
                      <a:noFill/>
                    </a:lnB>
                    <a:solidFill>
                      <a:srgbClr val="efe9f0"/>
                    </a:solidFill>
                  </a:tcPr>
                </a:tc>
              </a:tr>
              <a:tr h="367920">
                <a:tc>
                  <a:txBody>
                    <a:bodyPr/>
                    <a:p>
                      <a:pPr>
                        <a:lnSpc>
                          <a:spcPct val="100000"/>
                        </a:lnSpc>
                      </a:pPr>
                      <a:r>
                        <a:rPr b="0" lang="es-ES" sz="1800" spc="-1" strike="noStrike">
                          <a:solidFill>
                            <a:srgbClr val="000000"/>
                          </a:solidFill>
                          <a:latin typeface="Georgia"/>
                        </a:rPr>
                        <a:t>- La observación de las tendencias</a:t>
                      </a:r>
                      <a:endParaRPr b="0" lang="es-ES" sz="1800" spc="-1" strike="noStrike">
                        <a:latin typeface="Arial"/>
                      </a:endParaRPr>
                    </a:p>
                  </a:txBody>
                  <a:tcPr marL="91440" marR="91440">
                    <a:lnL w="12240">
                      <a:noFill/>
                    </a:lnL>
                    <a:lnR w="12240">
                      <a:noFill/>
                    </a:lnR>
                    <a:lnT w="12240">
                      <a:noFill/>
                    </a:lnT>
                    <a:lnB w="12240">
                      <a:noFill/>
                    </a:lnB>
                    <a:solidFill>
                      <a:srgbClr val="dfcfe0"/>
                    </a:solidFill>
                  </a:tcPr>
                </a:tc>
              </a:tr>
              <a:tr h="428760">
                <a:tc>
                  <a:tcPr marL="91440" marR="91440">
                    <a:lnL w="12240">
                      <a:solidFill>
                        <a:srgbClr val="a04da3"/>
                      </a:solidFill>
                    </a:lnL>
                    <a:lnR w="12240">
                      <a:solidFill>
                        <a:srgbClr val="a04da3"/>
                      </a:solidFill>
                    </a:lnR>
                    <a:lnT w="12240">
                      <a:noFill/>
                    </a:lnT>
                    <a:lnB w="12240">
                      <a:solidFill>
                        <a:srgbClr val="a04da3"/>
                      </a:solidFill>
                    </a:lnB>
                    <a:solidFill>
                      <a:srgbClr val="efe9f0"/>
                    </a:solidFill>
                  </a:tcPr>
                </a:tc>
              </a:tr>
              <a:tr h="397080">
                <a:tc>
                  <a:txBody>
                    <a:bodyPr/>
                    <a:p>
                      <a:pPr>
                        <a:lnSpc>
                          <a:spcPct val="100000"/>
                        </a:lnSpc>
                      </a:pPr>
                      <a:r>
                        <a:rPr b="1" lang="es-ES" sz="2000" spc="-1" strike="noStrike">
                          <a:solidFill>
                            <a:srgbClr val="000000"/>
                          </a:solidFill>
                          <a:latin typeface="Georgia"/>
                        </a:rPr>
                        <a:t>La innovación de un producto</a:t>
                      </a:r>
                      <a:endParaRPr b="0" lang="es-ES" sz="2000" spc="-1" strike="noStrike">
                        <a:latin typeface="Arial"/>
                      </a:endParaRPr>
                    </a:p>
                  </a:txBody>
                  <a:tcPr marL="91440" marR="91440">
                    <a:lnL w="12240">
                      <a:solidFill>
                        <a:srgbClr val="a04da3"/>
                      </a:solidFill>
                    </a:lnL>
                    <a:lnR w="12240">
                      <a:solidFill>
                        <a:srgbClr val="a04da3"/>
                      </a:solidFill>
                    </a:lnR>
                    <a:lnT w="12240">
                      <a:solidFill>
                        <a:srgbClr val="a04da3"/>
                      </a:solidFill>
                    </a:lnT>
                    <a:lnB w="12240">
                      <a:noFill/>
                    </a:lnB>
                    <a:solidFill>
                      <a:srgbClr val="dfcfe0"/>
                    </a:solidFill>
                  </a:tcPr>
                </a:tc>
              </a:tr>
              <a:tr h="367920">
                <a:tc>
                  <a:txBody>
                    <a:bodyPr/>
                    <a:p>
                      <a:pPr>
                        <a:lnSpc>
                          <a:spcPct val="100000"/>
                        </a:lnSpc>
                      </a:pPr>
                      <a:r>
                        <a:rPr b="0" lang="es-ES" sz="1800" spc="-1" strike="noStrike">
                          <a:solidFill>
                            <a:srgbClr val="000000"/>
                          </a:solidFill>
                          <a:latin typeface="Georgia"/>
                        </a:rPr>
                        <a:t>- Ofrecer un nuevo producto</a:t>
                      </a:r>
                      <a:endParaRPr b="0" lang="es-ES" sz="1800" spc="-1" strike="noStrike">
                        <a:latin typeface="Arial"/>
                      </a:endParaRPr>
                    </a:p>
                  </a:txBody>
                  <a:tcPr marL="91440" marR="91440">
                    <a:lnL w="12240">
                      <a:noFill/>
                    </a:lnL>
                    <a:lnR w="12240">
                      <a:noFill/>
                    </a:lnR>
                    <a:lnT w="12240">
                      <a:noFill/>
                    </a:lnT>
                    <a:lnB w="12240">
                      <a:noFill/>
                    </a:lnB>
                    <a:solidFill>
                      <a:srgbClr val="efe9f0"/>
                    </a:solidFill>
                  </a:tcPr>
                </a:tc>
              </a:tr>
              <a:tr h="367560">
                <a:tc>
                  <a:txBody>
                    <a:bodyPr/>
                    <a:p>
                      <a:pPr>
                        <a:lnSpc>
                          <a:spcPct val="100000"/>
                        </a:lnSpc>
                      </a:pPr>
                      <a:r>
                        <a:rPr b="0" lang="es-ES" sz="1800" spc="-1" strike="noStrike">
                          <a:solidFill>
                            <a:srgbClr val="000000"/>
                          </a:solidFill>
                          <a:latin typeface="Georgia"/>
                        </a:rPr>
                        <a:t>- Ofrecer un producto de forma distinta</a:t>
                      </a:r>
                      <a:endParaRPr b="0" lang="es-ES" sz="1800" spc="-1" strike="noStrike">
                        <a:latin typeface="Arial"/>
                      </a:endParaRPr>
                    </a:p>
                  </a:txBody>
                  <a:tcPr marL="91440" marR="91440">
                    <a:lnL w="12240">
                      <a:noFill/>
                    </a:lnL>
                    <a:lnR w="12240">
                      <a:noFill/>
                    </a:lnR>
                    <a:lnT w="12240">
                      <a:noFill/>
                    </a:lnT>
                    <a:lnB w="12240">
                      <a:noFill/>
                    </a:lnB>
                    <a:solidFill>
                      <a:srgbClr val="dfcfe0"/>
                    </a:solidFill>
                  </a:tcPr>
                </a:tc>
              </a:tr>
            </a:tbl>
          </a:graphicData>
        </a:graphic>
      </p:graphicFrame>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457200" y="1052640"/>
            <a:ext cx="8229240" cy="5521320"/>
          </a:xfrm>
          <a:prstGeom prst="rect">
            <a:avLst/>
          </a:prstGeom>
          <a:noFill/>
          <a:ln>
            <a:noFill/>
          </a:ln>
        </p:spPr>
        <p:txBody>
          <a:bodyPr lIns="90000" rIns="90000" tIns="45000" bIns="45000"/>
          <a:p>
            <a:pPr marL="109800">
              <a:lnSpc>
                <a:spcPct val="100000"/>
              </a:lnSpc>
              <a:spcBef>
                <a:spcPts val="300"/>
              </a:spcBef>
            </a:pPr>
            <a:r>
              <a:rPr b="0" lang="es-ES" sz="2800" spc="-1" strike="noStrike">
                <a:solidFill>
                  <a:srgbClr val="000000"/>
                </a:solidFill>
                <a:latin typeface="Georgia"/>
              </a:rPr>
              <a:t>B</a:t>
            </a:r>
            <a:r>
              <a:rPr b="1" lang="es-ES" sz="2800" spc="-1" strike="noStrike">
                <a:solidFill>
                  <a:srgbClr val="000000"/>
                </a:solidFill>
                <a:latin typeface="Georgia"/>
              </a:rPr>
              <a:t>) La propuesta de valor.</a:t>
            </a:r>
            <a:endParaRPr b="0" lang="es-ES" sz="2800" spc="-1" strike="noStrike">
              <a:solidFill>
                <a:srgbClr val="000000"/>
              </a:solidFill>
              <a:latin typeface="Georgia"/>
            </a:endParaRPr>
          </a:p>
          <a:p>
            <a:pPr marL="109800">
              <a:lnSpc>
                <a:spcPct val="100000"/>
              </a:lnSpc>
              <a:spcBef>
                <a:spcPts val="300"/>
              </a:spcBef>
            </a:pPr>
            <a:endParaRPr b="0" lang="es-ES" sz="2800" spc="-1" strike="noStrike">
              <a:solidFill>
                <a:srgbClr val="000000"/>
              </a:solidFill>
              <a:latin typeface="Georgia"/>
            </a:endParaRPr>
          </a:p>
          <a:p>
            <a:pPr marL="109800">
              <a:lnSpc>
                <a:spcPct val="100000"/>
              </a:lnSpc>
              <a:spcBef>
                <a:spcPts val="300"/>
              </a:spcBef>
            </a:pPr>
            <a:r>
              <a:rPr b="1" i="1" lang="es-ES" sz="2000" spc="-1" strike="noStrike">
                <a:solidFill>
                  <a:srgbClr val="000000"/>
                </a:solidFill>
                <a:latin typeface="Georgia"/>
              </a:rPr>
              <a:t>Lo más importante </a:t>
            </a:r>
            <a:r>
              <a:rPr b="0" lang="es-ES" sz="2000" spc="-1" strike="noStrike">
                <a:solidFill>
                  <a:srgbClr val="000000"/>
                </a:solidFill>
                <a:latin typeface="Georgia"/>
              </a:rPr>
              <a:t>de una idea de negocio  </a:t>
            </a:r>
            <a:r>
              <a:rPr b="1" lang="es-ES" sz="2000" spc="-1" strike="noStrike">
                <a:solidFill>
                  <a:srgbClr val="000000"/>
                </a:solidFill>
                <a:latin typeface="Georgia"/>
              </a:rPr>
              <a:t>no es el producto</a:t>
            </a:r>
            <a:r>
              <a:rPr b="0" lang="es-ES" sz="2000" spc="-1" strike="noStrike">
                <a:solidFill>
                  <a:srgbClr val="000000"/>
                </a:solidFill>
                <a:latin typeface="Georgia"/>
              </a:rPr>
              <a:t> que se va a vender</a:t>
            </a:r>
            <a:r>
              <a:rPr b="1" i="1" lang="es-ES" sz="2000" spc="-1" strike="noStrike">
                <a:solidFill>
                  <a:srgbClr val="000000"/>
                </a:solidFill>
                <a:latin typeface="Georgia"/>
              </a:rPr>
              <a:t>, sino la propuesta de valor </a:t>
            </a:r>
            <a:r>
              <a:rPr b="0" lang="es-ES" sz="2000" spc="-1" strike="noStrike">
                <a:solidFill>
                  <a:srgbClr val="000000"/>
                </a:solidFill>
                <a:latin typeface="Georgia"/>
              </a:rPr>
              <a:t>que hay detrás .</a:t>
            </a:r>
            <a:endParaRPr b="0" lang="es-ES" sz="2000" spc="-1" strike="noStrike">
              <a:solidFill>
                <a:srgbClr val="000000"/>
              </a:solidFill>
              <a:latin typeface="Georgia"/>
            </a:endParaRPr>
          </a:p>
          <a:p>
            <a:pPr marL="109800">
              <a:lnSpc>
                <a:spcPct val="100000"/>
              </a:lnSpc>
              <a:spcBef>
                <a:spcPts val="300"/>
              </a:spcBef>
            </a:pPr>
            <a:r>
              <a:rPr b="0" lang="es-ES" sz="2000" spc="-1" strike="noStrike">
                <a:solidFill>
                  <a:srgbClr val="000000"/>
                </a:solidFill>
                <a:latin typeface="Georgia"/>
              </a:rPr>
              <a:t>Los emprendedores han de saber responder a unas preguntas, para conocer si el producto tendrá aceptación entre los clientes y por tanto  salida en el mercado.</a:t>
            </a:r>
            <a:endParaRPr b="0" lang="es-ES" sz="2000" spc="-1" strike="noStrike">
              <a:solidFill>
                <a:srgbClr val="000000"/>
              </a:solidFill>
              <a:latin typeface="Georgia"/>
            </a:endParaRPr>
          </a:p>
          <a:p>
            <a:pPr marL="109800">
              <a:lnSpc>
                <a:spcPct val="100000"/>
              </a:lnSpc>
              <a:spcBef>
                <a:spcPts val="300"/>
              </a:spcBef>
            </a:pPr>
            <a:endParaRPr b="0" lang="es-ES" sz="2000" spc="-1" strike="noStrike">
              <a:solidFill>
                <a:srgbClr val="000000"/>
              </a:solidFill>
              <a:latin typeface="Georgia"/>
            </a:endParaRPr>
          </a:p>
          <a:p>
            <a:pPr marL="109800">
              <a:lnSpc>
                <a:spcPct val="100000"/>
              </a:lnSpc>
              <a:spcBef>
                <a:spcPts val="300"/>
              </a:spcBef>
            </a:pPr>
            <a:r>
              <a:rPr b="0" lang="es-ES" sz="2000" spc="-1" strike="noStrike">
                <a:solidFill>
                  <a:srgbClr val="000000"/>
                </a:solidFill>
                <a:latin typeface="Georgia"/>
              </a:rPr>
              <a:t>¿ </a:t>
            </a:r>
            <a:r>
              <a:rPr b="0" i="1" lang="es-ES" sz="2000" spc="-1" strike="noStrike">
                <a:solidFill>
                  <a:srgbClr val="000000"/>
                </a:solidFill>
                <a:latin typeface="Georgia"/>
              </a:rPr>
              <a:t>Qué tenemos que saber?</a:t>
            </a:r>
            <a:endParaRPr b="0" lang="es-ES" sz="2000" spc="-1" strike="noStrike">
              <a:solidFill>
                <a:srgbClr val="000000"/>
              </a:solidFill>
              <a:latin typeface="Georgia"/>
            </a:endParaRPr>
          </a:p>
          <a:p>
            <a:pPr marL="109800">
              <a:lnSpc>
                <a:spcPct val="100000"/>
              </a:lnSpc>
              <a:spcBef>
                <a:spcPts val="300"/>
              </a:spcBef>
            </a:pPr>
            <a:endParaRPr b="0" lang="es-ES" sz="2000" spc="-1" strike="noStrike">
              <a:solidFill>
                <a:srgbClr val="000000"/>
              </a:solidFill>
              <a:latin typeface="Georgia"/>
            </a:endParaRPr>
          </a:p>
          <a:p>
            <a:pPr marL="109800">
              <a:lnSpc>
                <a:spcPct val="100000"/>
              </a:lnSpc>
              <a:spcBef>
                <a:spcPts val="300"/>
              </a:spcBef>
            </a:pPr>
            <a:r>
              <a:rPr b="0" i="1" lang="es-ES" sz="2000" spc="-1" strike="noStrike">
                <a:solidFill>
                  <a:srgbClr val="000000"/>
                </a:solidFill>
                <a:latin typeface="Georgia"/>
              </a:rPr>
              <a:t>¿Por qué se va a vender mi  producto? ¿Qué le ofrezco para que me lo compren? ¿Qué tiene mi producto distinto de la competencia? ¿Qué necesidades está cubriendo de los clientes para que quieran comprarlo? ¿Qué beneficios aporta a los clientes la compra de mi  producto? ¿Es de mayor calidad, mejor precio, qué es lo que lo hace diferente???</a:t>
            </a:r>
            <a:endParaRPr b="0" lang="es-ES" sz="2000" spc="-1" strike="noStrike">
              <a:solidFill>
                <a:srgbClr val="000000"/>
              </a:solidFill>
              <a:latin typeface="Georgia"/>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457200" y="1340640"/>
            <a:ext cx="8229240" cy="5233320"/>
          </a:xfrm>
          <a:prstGeom prst="rect">
            <a:avLst/>
          </a:prstGeom>
          <a:noFill/>
          <a:ln>
            <a:noFill/>
          </a:ln>
        </p:spPr>
        <p:txBody>
          <a:bodyPr lIns="90000" rIns="90000" tIns="45000" bIns="45000"/>
          <a:p>
            <a:pPr marL="109800" algn="ctr">
              <a:lnSpc>
                <a:spcPct val="100000"/>
              </a:lnSpc>
              <a:spcBef>
                <a:spcPts val="300"/>
              </a:spcBef>
            </a:pPr>
            <a:r>
              <a:rPr b="0" lang="es-ES" sz="2800" spc="-1" strike="noStrike">
                <a:solidFill>
                  <a:srgbClr val="000000"/>
                </a:solidFill>
                <a:latin typeface="Georgia"/>
              </a:rPr>
              <a:t>GENERA IDEAS DE NEGOCIO</a:t>
            </a:r>
            <a:endParaRPr b="0" lang="es-ES" sz="2800" spc="-1" strike="noStrike">
              <a:solidFill>
                <a:srgbClr val="000000"/>
              </a:solidFill>
              <a:latin typeface="Georgia"/>
            </a:endParaRPr>
          </a:p>
          <a:p>
            <a:pPr marL="109800" algn="ctr">
              <a:lnSpc>
                <a:spcPct val="100000"/>
              </a:lnSpc>
              <a:spcBef>
                <a:spcPts val="300"/>
              </a:spcBef>
            </a:pPr>
            <a:endParaRPr b="0" lang="es-ES" sz="2800" spc="-1" strike="noStrike">
              <a:solidFill>
                <a:srgbClr val="000000"/>
              </a:solidFill>
              <a:latin typeface="Georgia"/>
            </a:endParaRPr>
          </a:p>
        </p:txBody>
      </p:sp>
      <p:graphicFrame>
        <p:nvGraphicFramePr>
          <p:cNvPr id="129" name="Table 2"/>
          <p:cNvGraphicFramePr/>
          <p:nvPr/>
        </p:nvGraphicFramePr>
        <p:xfrm>
          <a:off x="971640" y="2834640"/>
          <a:ext cx="6648120" cy="360000"/>
        </p:xfrm>
        <a:graphic>
          <a:graphicData uri="http://schemas.openxmlformats.org/drawingml/2006/table">
            <a:tbl>
              <a:tblPr/>
              <a:tblGrid>
                <a:gridCol w="1107720"/>
                <a:gridCol w="1107720"/>
                <a:gridCol w="1107720"/>
                <a:gridCol w="1107720"/>
                <a:gridCol w="1107720"/>
                <a:gridCol w="1107720"/>
              </a:tblGrid>
              <a:tr h="0">
                <a:tc>
                  <a:txBody>
                    <a:bodyPr/>
                    <a:p>
                      <a:pPr algn="ctr">
                        <a:lnSpc>
                          <a:spcPct val="100000"/>
                        </a:lnSpc>
                      </a:pPr>
                      <a:r>
                        <a:rPr b="1" lang="es-ES" sz="1000" spc="-1" strike="noStrike">
                          <a:solidFill>
                            <a:srgbClr val="000000"/>
                          </a:solidFill>
                          <a:latin typeface="Calibri"/>
                        </a:rPr>
                        <a:t>IDEA</a:t>
                      </a:r>
                      <a:endParaRPr b="0" lang="es-ES" sz="10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1" lang="es-ES" sz="1000" spc="-1" strike="noStrike">
                          <a:solidFill>
                            <a:srgbClr val="000000"/>
                          </a:solidFill>
                          <a:latin typeface="Calibri"/>
                        </a:rPr>
                        <a:t>ACTIVIDAD</a:t>
                      </a:r>
                      <a:endParaRPr b="0" lang="es-ES" sz="1000" spc="-1" strike="noStrike">
                        <a:latin typeface="Arial"/>
                      </a:endParaRPr>
                    </a:p>
                    <a:p>
                      <a:pPr algn="ctr">
                        <a:lnSpc>
                          <a:spcPct val="100000"/>
                        </a:lnSpc>
                      </a:pPr>
                      <a:r>
                        <a:rPr b="1" lang="es-ES" sz="1000" spc="-1" strike="noStrike">
                          <a:solidFill>
                            <a:srgbClr val="000000"/>
                          </a:solidFill>
                          <a:latin typeface="Calibri"/>
                        </a:rPr>
                        <a:t>/PRODUCTO</a:t>
                      </a:r>
                      <a:endParaRPr b="0" lang="es-ES" sz="10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1" lang="es-ES" sz="1000" spc="-1" strike="noStrike">
                          <a:solidFill>
                            <a:srgbClr val="000000"/>
                          </a:solidFill>
                          <a:latin typeface="Calibri"/>
                        </a:rPr>
                        <a:t>CLIENTES</a:t>
                      </a:r>
                      <a:endParaRPr b="0" lang="es-ES" sz="10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1" lang="es-ES" sz="1000" spc="-1" strike="noStrike">
                          <a:solidFill>
                            <a:srgbClr val="000000"/>
                          </a:solidFill>
                          <a:latin typeface="Calibri"/>
                        </a:rPr>
                        <a:t>NECESIDAD QUE CUBRE</a:t>
                      </a:r>
                      <a:endParaRPr b="0" lang="es-ES" sz="10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1" lang="es-ES" sz="1000" spc="-1" strike="noStrike">
                          <a:solidFill>
                            <a:srgbClr val="000000"/>
                          </a:solidFill>
                          <a:latin typeface="Calibri"/>
                        </a:rPr>
                        <a:t>PROPUESTA DE VALOR</a:t>
                      </a:r>
                      <a:endParaRPr b="0" lang="es-ES" sz="10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1" lang="es-ES" sz="1000" spc="-1" strike="noStrike">
                          <a:solidFill>
                            <a:srgbClr val="000000"/>
                          </a:solidFill>
                          <a:latin typeface="Calibri"/>
                        </a:rPr>
                        <a:t>OBJETIVO A UN AÑO</a:t>
                      </a:r>
                      <a:endParaRPr b="0" lang="es-ES" sz="10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457200" y="1143000"/>
            <a:ext cx="8229240" cy="773640"/>
          </a:xfrm>
          <a:prstGeom prst="rect">
            <a:avLst/>
          </a:prstGeom>
          <a:noFill/>
          <a:ln>
            <a:noFill/>
          </a:ln>
        </p:spPr>
        <p:txBody>
          <a:bodyPr lIns="90000" rIns="90000" tIns="45000" bIns="45000" anchor="ctr"/>
          <a:p>
            <a:pPr>
              <a:lnSpc>
                <a:spcPct val="100000"/>
              </a:lnSpc>
            </a:pPr>
            <a:r>
              <a:rPr b="0" lang="es-ES" sz="2800" spc="-1" strike="noStrike">
                <a:solidFill>
                  <a:srgbClr val="424456"/>
                </a:solidFill>
                <a:latin typeface="Calibri"/>
              </a:rPr>
              <a:t>Valora cada idea puntuando de 1 a 10 los siguientes aspectos:</a:t>
            </a:r>
            <a:endParaRPr b="0" lang="es-ES" sz="2800" spc="-1" strike="noStrike">
              <a:solidFill>
                <a:srgbClr val="000000"/>
              </a:solidFill>
              <a:latin typeface="Georgia"/>
            </a:endParaRPr>
          </a:p>
        </p:txBody>
      </p:sp>
      <p:sp>
        <p:nvSpPr>
          <p:cNvPr id="131" name="TextShape 2"/>
          <p:cNvSpPr txBox="1"/>
          <p:nvPr/>
        </p:nvSpPr>
        <p:spPr>
          <a:xfrm>
            <a:off x="457200" y="2249280"/>
            <a:ext cx="8229240" cy="4324680"/>
          </a:xfrm>
          <a:prstGeom prst="rect">
            <a:avLst/>
          </a:prstGeom>
          <a:noFill/>
          <a:ln>
            <a:noFill/>
          </a:ln>
        </p:spPr>
        <p:txBody>
          <a:bodyPr lIns="90000" rIns="90000" tIns="45000" bIns="45000">
            <a:normAutofit/>
          </a:bodyPr>
          <a:p>
            <a:pPr marL="452520" indent="-342720">
              <a:lnSpc>
                <a:spcPct val="100000"/>
              </a:lnSpc>
              <a:spcBef>
                <a:spcPts val="300"/>
              </a:spcBef>
              <a:buClr>
                <a:srgbClr val="a04da3"/>
              </a:buClr>
              <a:buFont typeface="Georgia"/>
              <a:buAutoNum type="alphaLcParenR"/>
            </a:pPr>
            <a:r>
              <a:rPr b="0" lang="es-ES" sz="1800" spc="-1" strike="noStrike">
                <a:solidFill>
                  <a:srgbClr val="000000"/>
                </a:solidFill>
                <a:latin typeface="Calibri"/>
              </a:rPr>
              <a:t>El interés personal o ilusión que puedas tener en el proyecto</a:t>
            </a:r>
            <a:endParaRPr b="0" lang="es-ES" sz="1800" spc="-1" strike="noStrike">
              <a:solidFill>
                <a:srgbClr val="000000"/>
              </a:solidFill>
              <a:latin typeface="Georgia"/>
            </a:endParaRPr>
          </a:p>
          <a:p>
            <a:pPr marL="452520" indent="-342720">
              <a:lnSpc>
                <a:spcPct val="100000"/>
              </a:lnSpc>
              <a:spcBef>
                <a:spcPts val="300"/>
              </a:spcBef>
              <a:buClr>
                <a:srgbClr val="a04da3"/>
              </a:buClr>
              <a:buFont typeface="Georgia"/>
              <a:buAutoNum type="alphaLcParenR"/>
            </a:pPr>
            <a:r>
              <a:rPr b="0" lang="es-ES" sz="1800" spc="-1" strike="noStrike">
                <a:solidFill>
                  <a:srgbClr val="000000"/>
                </a:solidFill>
                <a:latin typeface="Calibri"/>
              </a:rPr>
              <a:t>El problema que resuelve y la necesidad que cubriría en los clientes</a:t>
            </a:r>
            <a:endParaRPr b="0" lang="es-ES" sz="1800" spc="-1" strike="noStrike">
              <a:solidFill>
                <a:srgbClr val="000000"/>
              </a:solidFill>
              <a:latin typeface="Georgia"/>
            </a:endParaRPr>
          </a:p>
          <a:p>
            <a:pPr marL="452520" indent="-342720">
              <a:lnSpc>
                <a:spcPct val="100000"/>
              </a:lnSpc>
              <a:spcBef>
                <a:spcPts val="300"/>
              </a:spcBef>
              <a:buClr>
                <a:srgbClr val="a04da3"/>
              </a:buClr>
              <a:buFont typeface="Georgia"/>
              <a:buAutoNum type="alphaLcParenR"/>
            </a:pPr>
            <a:r>
              <a:rPr b="0" lang="es-ES" sz="1800" spc="-1" strike="noStrike">
                <a:solidFill>
                  <a:srgbClr val="000000"/>
                </a:solidFill>
                <a:latin typeface="Calibri"/>
              </a:rPr>
              <a:t>¿Existen suficientes clientes que pagarían por esta idea?¿Cómo cuantos?</a:t>
            </a:r>
            <a:endParaRPr b="0" lang="es-ES" sz="1800" spc="-1" strike="noStrike">
              <a:solidFill>
                <a:srgbClr val="000000"/>
              </a:solidFill>
              <a:latin typeface="Georgia"/>
            </a:endParaRPr>
          </a:p>
          <a:p>
            <a:pPr marL="452520" indent="-342720">
              <a:lnSpc>
                <a:spcPct val="100000"/>
              </a:lnSpc>
              <a:spcBef>
                <a:spcPts val="300"/>
              </a:spcBef>
              <a:buClr>
                <a:srgbClr val="a04da3"/>
              </a:buClr>
              <a:buFont typeface="Georgia"/>
              <a:buAutoNum type="alphaLcParenR"/>
            </a:pPr>
            <a:r>
              <a:rPr b="0" lang="es-ES" sz="1800" spc="-1" strike="noStrike">
                <a:solidFill>
                  <a:srgbClr val="000000"/>
                </a:solidFill>
                <a:latin typeface="Calibri"/>
              </a:rPr>
              <a:t>La propuesta de valor, porqué te comprarían a ti y no a otro, qué le ofreces que sea diferente.</a:t>
            </a:r>
            <a:endParaRPr b="0" lang="es-ES" sz="1800" spc="-1" strike="noStrike">
              <a:solidFill>
                <a:srgbClr val="000000"/>
              </a:solidFill>
              <a:latin typeface="Georgia"/>
            </a:endParaRPr>
          </a:p>
          <a:p>
            <a:pPr marL="452520" indent="-342720">
              <a:lnSpc>
                <a:spcPct val="100000"/>
              </a:lnSpc>
              <a:spcBef>
                <a:spcPts val="300"/>
              </a:spcBef>
              <a:buClr>
                <a:srgbClr val="a04da3"/>
              </a:buClr>
              <a:buFont typeface="Georgia"/>
              <a:buAutoNum type="alphaLcParenR"/>
            </a:pPr>
            <a:r>
              <a:rPr b="0" lang="es-ES" sz="1800" spc="-1" strike="noStrike">
                <a:solidFill>
                  <a:srgbClr val="000000"/>
                </a:solidFill>
                <a:latin typeface="Calibri"/>
              </a:rPr>
              <a:t>¿Con qué recursos humanos dispones para llevar a cabo la idea?¿Sólo o necesitarías a alguien más?</a:t>
            </a:r>
            <a:endParaRPr b="0" lang="es-ES" sz="1800" spc="-1" strike="noStrike">
              <a:solidFill>
                <a:srgbClr val="000000"/>
              </a:solidFill>
              <a:latin typeface="Georgia"/>
            </a:endParaRPr>
          </a:p>
          <a:p>
            <a:pPr marL="452520" indent="-342720">
              <a:lnSpc>
                <a:spcPct val="100000"/>
              </a:lnSpc>
              <a:spcBef>
                <a:spcPts val="300"/>
              </a:spcBef>
              <a:buClr>
                <a:srgbClr val="a04da3"/>
              </a:buClr>
              <a:buFont typeface="Georgia"/>
              <a:buAutoNum type="alphaLcParenR"/>
            </a:pPr>
            <a:r>
              <a:rPr b="0" lang="es-ES" sz="1800" spc="-1" strike="noStrike">
                <a:solidFill>
                  <a:srgbClr val="000000"/>
                </a:solidFill>
                <a:latin typeface="Calibri"/>
              </a:rPr>
              <a:t>¿Qué recursos económicos necesitas? ¿puedes pedir ayuda o financiación?</a:t>
            </a:r>
            <a:endParaRPr b="0" lang="es-ES" sz="1800" spc="-1" strike="noStrike">
              <a:solidFill>
                <a:srgbClr val="000000"/>
              </a:solidFill>
              <a:latin typeface="Georgia"/>
            </a:endParaRPr>
          </a:p>
          <a:p>
            <a:pPr>
              <a:lnSpc>
                <a:spcPct val="100000"/>
              </a:lnSpc>
              <a:spcBef>
                <a:spcPts val="300"/>
              </a:spcBef>
            </a:pPr>
            <a:endParaRPr b="0" lang="es-ES" sz="1800" spc="-1" strike="noStrike">
              <a:solidFill>
                <a:srgbClr val="000000"/>
              </a:solidFill>
              <a:latin typeface="Georgia"/>
            </a:endParaRPr>
          </a:p>
          <a:p>
            <a:pPr marL="109800">
              <a:lnSpc>
                <a:spcPct val="100000"/>
              </a:lnSpc>
              <a:spcBef>
                <a:spcPts val="300"/>
              </a:spcBef>
            </a:pPr>
            <a:r>
              <a:rPr b="0" lang="es-ES" sz="1800" spc="-1" strike="noStrike">
                <a:solidFill>
                  <a:srgbClr val="000000"/>
                </a:solidFill>
                <a:latin typeface="Calibri"/>
              </a:rPr>
              <a:t>Una vez valorado todos estos aspectos, realiza una valoración global de cada idea de negocio para decantarte por una.</a:t>
            </a:r>
            <a:endParaRPr b="0" lang="es-ES" sz="1800" spc="-1" strike="noStrike">
              <a:solidFill>
                <a:srgbClr val="000000"/>
              </a:solidFill>
              <a:latin typeface="Georgia"/>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457200" y="908640"/>
            <a:ext cx="8229240" cy="1007640"/>
          </a:xfrm>
          <a:prstGeom prst="rect">
            <a:avLst/>
          </a:prstGeom>
          <a:noFill/>
          <a:ln>
            <a:noFill/>
          </a:ln>
        </p:spPr>
        <p:txBody>
          <a:bodyPr lIns="90000" rIns="90000" tIns="45000" bIns="45000" anchor="ctr"/>
          <a:p>
            <a:pPr>
              <a:lnSpc>
                <a:spcPct val="100000"/>
              </a:lnSpc>
            </a:pPr>
            <a:r>
              <a:rPr b="0" lang="es-ES" sz="4000" spc="-1" strike="noStrike">
                <a:solidFill>
                  <a:srgbClr val="424456"/>
                </a:solidFill>
                <a:latin typeface="Trebuchet MS"/>
              </a:rPr>
              <a:t>Diseña-valida-aprende</a:t>
            </a:r>
            <a:endParaRPr b="0" lang="es-ES" sz="4000" spc="-1" strike="noStrike">
              <a:solidFill>
                <a:srgbClr val="000000"/>
              </a:solidFill>
              <a:latin typeface="Georgia"/>
            </a:endParaRPr>
          </a:p>
        </p:txBody>
      </p:sp>
      <p:sp>
        <p:nvSpPr>
          <p:cNvPr id="133" name="TextShape 2"/>
          <p:cNvSpPr txBox="1"/>
          <p:nvPr/>
        </p:nvSpPr>
        <p:spPr>
          <a:xfrm>
            <a:off x="457200" y="2249280"/>
            <a:ext cx="8229240" cy="4324680"/>
          </a:xfrm>
          <a:prstGeom prst="rect">
            <a:avLst/>
          </a:prstGeom>
          <a:noFill/>
          <a:ln>
            <a:noFill/>
          </a:ln>
        </p:spPr>
        <p:txBody>
          <a:bodyPr lIns="90000" rIns="90000" tIns="45000" bIns="45000">
            <a:normAutofit/>
          </a:bodyPr>
          <a:p>
            <a:pPr marL="109800">
              <a:lnSpc>
                <a:spcPct val="100000"/>
              </a:lnSpc>
              <a:spcBef>
                <a:spcPts val="300"/>
              </a:spcBef>
            </a:pPr>
            <a:r>
              <a:rPr b="0" lang="es-ES" sz="2000" spc="-1" strike="noStrike">
                <a:solidFill>
                  <a:srgbClr val="000000"/>
                </a:solidFill>
                <a:latin typeface="Calibri"/>
              </a:rPr>
              <a:t>1).-Realiza una pequeña encuesta y pregunta al menos a 3 personas que opinan de tu idea de negocio. Deben ser personas que puedan conocer un producto parecido y puedan darte una información válida sobre el mismo. También puedes valorar la posibilidad de preguntar a algún empresario que tenga ese mismo producto, lo cual sería muy interesante.</a:t>
            </a:r>
            <a:endParaRPr b="0" lang="es-ES" sz="2000" spc="-1" strike="noStrike">
              <a:solidFill>
                <a:srgbClr val="000000"/>
              </a:solidFill>
              <a:latin typeface="Georgia"/>
            </a:endParaRPr>
          </a:p>
          <a:p>
            <a:pPr marL="109800">
              <a:lnSpc>
                <a:spcPct val="100000"/>
              </a:lnSpc>
              <a:spcBef>
                <a:spcPts val="300"/>
              </a:spcBef>
            </a:pPr>
            <a:endParaRPr b="0" lang="es-ES" sz="2000" spc="-1" strike="noStrike">
              <a:solidFill>
                <a:srgbClr val="000000"/>
              </a:solidFill>
              <a:latin typeface="Georgia"/>
            </a:endParaRPr>
          </a:p>
          <a:p>
            <a:pPr marL="109800">
              <a:lnSpc>
                <a:spcPct val="100000"/>
              </a:lnSpc>
              <a:spcBef>
                <a:spcPts val="300"/>
              </a:spcBef>
            </a:pPr>
            <a:endParaRPr b="0" lang="es-ES" sz="2000" spc="-1" strike="noStrike">
              <a:solidFill>
                <a:srgbClr val="000000"/>
              </a:solidFill>
              <a:latin typeface="Georgia"/>
            </a:endParaRPr>
          </a:p>
        </p:txBody>
      </p:sp>
      <p:graphicFrame>
        <p:nvGraphicFramePr>
          <p:cNvPr id="134" name="Table 3"/>
          <p:cNvGraphicFramePr/>
          <p:nvPr/>
        </p:nvGraphicFramePr>
        <p:xfrm>
          <a:off x="539640" y="4221000"/>
          <a:ext cx="7920360" cy="1367640"/>
        </p:xfrm>
        <a:graphic>
          <a:graphicData uri="http://schemas.openxmlformats.org/drawingml/2006/table">
            <a:tbl>
              <a:tblPr/>
              <a:tblGrid>
                <a:gridCol w="1584000"/>
                <a:gridCol w="1584000"/>
                <a:gridCol w="1584000"/>
                <a:gridCol w="1584000"/>
                <a:gridCol w="1584360"/>
              </a:tblGrid>
              <a:tr h="846720">
                <a:tc>
                  <a:txBody>
                    <a:bodyPr/>
                    <a:p>
                      <a:pPr algn="ctr">
                        <a:lnSpc>
                          <a:spcPct val="100000"/>
                        </a:lnSpc>
                      </a:pPr>
                      <a:r>
                        <a:rPr b="0" lang="es-ES" sz="1100" spc="-1" strike="noStrike">
                          <a:solidFill>
                            <a:srgbClr val="000000"/>
                          </a:solidFill>
                          <a:latin typeface="Calibri"/>
                        </a:rPr>
                        <a:t>ENCUESTA Nº</a:t>
                      </a:r>
                      <a:endParaRPr b="0" lang="es-E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s-ES" sz="1100" spc="-1" strike="noStrike">
                          <a:solidFill>
                            <a:srgbClr val="000000"/>
                          </a:solidFill>
                          <a:latin typeface="Calibri"/>
                        </a:rPr>
                        <a:t>La primera impresión que tengo de la idea es……</a:t>
                      </a:r>
                      <a:endParaRPr b="0" lang="es-E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s-ES" sz="1100" spc="-1" strike="noStrike">
                          <a:solidFill>
                            <a:srgbClr val="000000"/>
                          </a:solidFill>
                          <a:latin typeface="Calibri"/>
                        </a:rPr>
                        <a:t>Puntos fuertes: a favor, me gusta la idea por….</a:t>
                      </a:r>
                      <a:endParaRPr b="0" lang="es-E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s-ES" sz="1100" spc="-1" strike="noStrike">
                          <a:solidFill>
                            <a:srgbClr val="000000"/>
                          </a:solidFill>
                          <a:latin typeface="Calibri"/>
                        </a:rPr>
                        <a:t>Puntos débiles: le veo el problema de…….</a:t>
                      </a:r>
                      <a:endParaRPr b="0" lang="es-E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s-ES" sz="1100" spc="-1" strike="noStrike">
                          <a:solidFill>
                            <a:srgbClr val="000000"/>
                          </a:solidFill>
                          <a:latin typeface="Calibri"/>
                        </a:rPr>
                        <a:t>Propuesta de mejora para la idea</a:t>
                      </a:r>
                      <a:endParaRPr b="0" lang="es-E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2092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457200" y="1556640"/>
            <a:ext cx="8229240" cy="5017320"/>
          </a:xfrm>
          <a:prstGeom prst="rect">
            <a:avLst/>
          </a:prstGeom>
          <a:noFill/>
          <a:ln>
            <a:noFill/>
          </a:ln>
        </p:spPr>
        <p:txBody>
          <a:bodyPr lIns="90000" rIns="90000" tIns="45000" bIns="45000"/>
          <a:p>
            <a:pPr marL="109800">
              <a:lnSpc>
                <a:spcPct val="100000"/>
              </a:lnSpc>
              <a:spcBef>
                <a:spcPts val="300"/>
              </a:spcBef>
            </a:pPr>
            <a:r>
              <a:rPr b="0" lang="es-ES" sz="2800" spc="-1" strike="noStrike">
                <a:solidFill>
                  <a:srgbClr val="000000"/>
                </a:solidFill>
                <a:latin typeface="Calibri"/>
              </a:rPr>
              <a:t>2) Después práctica con compañeros de clase, al menos 4 o 5 personas, pregunta su opinión sobre tu idea de negocio.</a:t>
            </a:r>
            <a:endParaRPr b="0" lang="es-ES" sz="2800" spc="-1" strike="noStrike">
              <a:solidFill>
                <a:srgbClr val="000000"/>
              </a:solidFill>
              <a:latin typeface="Georgia"/>
            </a:endParaRPr>
          </a:p>
          <a:p>
            <a:pPr marL="109800">
              <a:lnSpc>
                <a:spcPct val="100000"/>
              </a:lnSpc>
              <a:spcBef>
                <a:spcPts val="300"/>
              </a:spcBef>
            </a:pPr>
            <a:endParaRPr b="0" lang="es-ES" sz="2800" spc="-1" strike="noStrike">
              <a:solidFill>
                <a:srgbClr val="000000"/>
              </a:solidFill>
              <a:latin typeface="Georgia"/>
            </a:endParaRPr>
          </a:p>
          <a:p>
            <a:pPr marL="109800">
              <a:lnSpc>
                <a:spcPct val="100000"/>
              </a:lnSpc>
              <a:spcBef>
                <a:spcPts val="300"/>
              </a:spcBef>
            </a:pPr>
            <a:endParaRPr b="0" lang="es-ES" sz="2800" spc="-1" strike="noStrike">
              <a:solidFill>
                <a:srgbClr val="000000"/>
              </a:solidFill>
              <a:latin typeface="Georgia"/>
            </a:endParaRPr>
          </a:p>
          <a:p>
            <a:pPr marL="109800">
              <a:lnSpc>
                <a:spcPct val="100000"/>
              </a:lnSpc>
              <a:spcBef>
                <a:spcPts val="300"/>
              </a:spcBef>
            </a:pPr>
            <a:r>
              <a:rPr b="0" lang="es-ES" sz="2800" spc="-1" strike="noStrike">
                <a:solidFill>
                  <a:srgbClr val="000000"/>
                </a:solidFill>
                <a:latin typeface="Calibri"/>
              </a:rPr>
              <a:t>3) ¿En qué cambiarías la idea original de negocio tras esta pequeña encuesta</a:t>
            </a:r>
            <a:r>
              <a:rPr b="0" lang="es-ES" sz="2800" spc="-1" strike="noStrike">
                <a:solidFill>
                  <a:srgbClr val="000000"/>
                </a:solidFill>
                <a:latin typeface="Georgia"/>
              </a:rPr>
              <a:t>?</a:t>
            </a:r>
            <a:endParaRPr b="0" lang="es-ES" sz="2800" spc="-1" strike="noStrike">
              <a:solidFill>
                <a:srgbClr val="000000"/>
              </a:solidFill>
              <a:latin typeface="Georgia"/>
            </a:endParaRPr>
          </a:p>
          <a:p>
            <a:pPr marL="109800">
              <a:lnSpc>
                <a:spcPct val="100000"/>
              </a:lnSpc>
              <a:spcBef>
                <a:spcPts val="300"/>
              </a:spcBef>
            </a:pPr>
            <a:endParaRPr b="0" lang="es-ES" sz="2800" spc="-1" strike="noStrike">
              <a:solidFill>
                <a:srgbClr val="000000"/>
              </a:solidFill>
              <a:latin typeface="Georgia"/>
            </a:endParaRPr>
          </a:p>
          <a:p>
            <a:pPr marL="109800">
              <a:lnSpc>
                <a:spcPct val="100000"/>
              </a:lnSpc>
              <a:spcBef>
                <a:spcPts val="300"/>
              </a:spcBef>
            </a:pPr>
            <a:r>
              <a:rPr b="0" lang="es-ES" sz="2800" spc="-1" strike="noStrike">
                <a:solidFill>
                  <a:srgbClr val="000000"/>
                </a:solidFill>
                <a:latin typeface="Calibri"/>
              </a:rPr>
              <a:t>4.- A partir de aquí indica tu idea de negocio, tu propuesta de valor, cliente objetivo y necesidad que cubre.</a:t>
            </a:r>
            <a:endParaRPr b="0" lang="es-ES" sz="2800" spc="-1" strike="noStrike">
              <a:solidFill>
                <a:srgbClr val="000000"/>
              </a:solidFill>
              <a:latin typeface="Georgia"/>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Urban</Template>
  <TotalTime>255</TotalTime>
  <Application>LibreOffice/6.0.7.3$Linux_X86_64 LibreOffice_project/00m0$Build-3</Application>
  <Words>579</Words>
  <Paragraphs>61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2015-09-16T04:55:29Z</dcterms:created>
  <dc:creator>Pilar</dc:creator>
  <dc:description/>
  <dc:language>es-ES</dc:language>
  <cp:lastModifiedBy>Pilar</cp:lastModifiedBy>
  <dcterms:modified xsi:type="dcterms:W3CDTF">2020-10-04T20:30:48Z</dcterms:modified>
  <cp:revision>56</cp:revision>
  <dc:subject/>
  <dc:title>LA INICIATIVA EMPRENDEDORA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Presentación en pantalla (4:3)</vt:lpwstr>
  </property>
  <property fmtid="{D5CDD505-2E9C-101B-9397-08002B2CF9AE}" pid="9" name="ScaleCrop">
    <vt:bool>0</vt:bool>
  </property>
  <property fmtid="{D5CDD505-2E9C-101B-9397-08002B2CF9AE}" pid="10" name="ShareDoc">
    <vt:bool>0</vt:bool>
  </property>
  <property fmtid="{D5CDD505-2E9C-101B-9397-08002B2CF9AE}" pid="11" name="Slides">
    <vt:i4>9</vt:i4>
  </property>
</Properties>
</file>