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38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3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8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11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50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1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81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6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81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33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A220-A2D1-404F-8E72-9B13698EA2B3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82CF-FCF9-4171-95A5-977EEAAD2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72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5098"/>
            <a:ext cx="8526162" cy="1126567"/>
          </a:xfrm>
        </p:spPr>
        <p:txBody>
          <a:bodyPr/>
          <a:lstStyle/>
          <a:p>
            <a:r>
              <a:rPr lang="es-ES" b="1" dirty="0" smtClean="0"/>
              <a:t>SPORT-APP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504303"/>
            <a:ext cx="9144000" cy="2753497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26" name="Picture 2" descr="La Junta concede ayudas a las federaciones deportivas por un importe de 3M€  | AFEDECY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22213" r="12421" b="23633"/>
          <a:stretch/>
        </p:blipFill>
        <p:spPr bwMode="auto">
          <a:xfrm>
            <a:off x="3597334" y="2504303"/>
            <a:ext cx="4379494" cy="174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ustración de campos deportivos | Vector Prem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2" t="-1" r="32927" b="51480"/>
          <a:stretch/>
        </p:blipFill>
        <p:spPr bwMode="auto">
          <a:xfrm>
            <a:off x="4784449" y="4534526"/>
            <a:ext cx="2005263" cy="14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lustración de campos deportivos | Vector Prem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5255" r="67364" b="53312"/>
          <a:stretch/>
        </p:blipFill>
        <p:spPr bwMode="auto">
          <a:xfrm rot="1738738">
            <a:off x="898357" y="2374350"/>
            <a:ext cx="1828800" cy="123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lustración de campos deportivos | Vector Prem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1" t="7407" r="1987" b="56541"/>
          <a:stretch/>
        </p:blipFill>
        <p:spPr bwMode="auto">
          <a:xfrm rot="18961989">
            <a:off x="9168120" y="2487294"/>
            <a:ext cx="1812758" cy="10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3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6000" b="1" dirty="0"/>
              <a:t>IDEA DE NEGOCIO Y PROPUESTA DE VALOR</a:t>
            </a:r>
            <a:endParaRPr lang="es-ES" sz="6000" b="1" dirty="0"/>
          </a:p>
        </p:txBody>
      </p:sp>
      <p:pic>
        <p:nvPicPr>
          <p:cNvPr id="2050" name="Picture 2" descr="Autónomos: La idea de negoci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3580" y="1866524"/>
            <a:ext cx="4888015" cy="44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/>
              <a:t>MERCADO</a:t>
            </a:r>
            <a:endParaRPr lang="es-ES" sz="6000" b="1" dirty="0"/>
          </a:p>
        </p:txBody>
      </p:sp>
      <p:pic>
        <p:nvPicPr>
          <p:cNvPr id="3074" name="Picture 2" descr="Análisis DAFO para tu empresa [Aspectos Clave] - Txema Daluz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3" r="505" b="12535"/>
          <a:stretch/>
        </p:blipFill>
        <p:spPr bwMode="auto">
          <a:xfrm>
            <a:off x="1101476" y="1925052"/>
            <a:ext cx="9989047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82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MARKETING</a:t>
            </a:r>
            <a:endParaRPr lang="es-ES" sz="6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 descr="Plan de marketing digital en empresas tecnológicas ¿Por dónde empezar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9127" r="25831" b="8127"/>
          <a:stretch/>
        </p:blipFill>
        <p:spPr bwMode="auto">
          <a:xfrm>
            <a:off x="721896" y="2424969"/>
            <a:ext cx="3870158" cy="32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jemplos de campañas de marketing más exito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45" y="2376130"/>
            <a:ext cx="6084855" cy="32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0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6062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 smtClean="0"/>
              <a:t>DEMO-PROTOTIPO</a:t>
            </a:r>
            <a:endParaRPr lang="es-ES" sz="6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2625" y="1931862"/>
            <a:ext cx="10515600" cy="4351338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5122" name="Picture 2" descr="iOS Mobile Wireframe Template | Caco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t="12272" r="65155" b="12810"/>
          <a:stretch/>
        </p:blipFill>
        <p:spPr bwMode="auto">
          <a:xfrm>
            <a:off x="2382997" y="1931862"/>
            <a:ext cx="2117558" cy="41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reframes De Las Páginas Sociales De La Red En La Pantalla Del Smartphone  Maqueta Ilustración del Vector - Ilustración de sociales, maqueta: 11705547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16125" r="73273" b="26276"/>
          <a:stretch/>
        </p:blipFill>
        <p:spPr bwMode="auto">
          <a:xfrm>
            <a:off x="6511362" y="1931862"/>
            <a:ext cx="2023374" cy="41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07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SPORT-APP</vt:lpstr>
      <vt:lpstr>IDEA DE NEGOCIO Y PROPUESTA DE VALOR</vt:lpstr>
      <vt:lpstr>MERCADO</vt:lpstr>
      <vt:lpstr>MARKETING</vt:lpstr>
      <vt:lpstr>DEMO-PROTOTIPO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FLASHAPP</dc:title>
  <dc:creator>Kevin Rosales Martinez</dc:creator>
  <cp:lastModifiedBy>Kevin Rosales Martinez</cp:lastModifiedBy>
  <cp:revision>7</cp:revision>
  <dcterms:created xsi:type="dcterms:W3CDTF">2020-12-16T20:18:58Z</dcterms:created>
  <dcterms:modified xsi:type="dcterms:W3CDTF">2020-12-16T21:37:59Z</dcterms:modified>
</cp:coreProperties>
</file>