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3F1F9268-9E98-459F-8DAD-C524F9AF1BC0}">
          <p14:sldIdLst>
            <p14:sldId id="256"/>
            <p14:sldId id="257"/>
            <p14:sldId id="261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60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86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9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00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7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75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8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26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3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75CE-722C-4A32-B8B7-B5608D16C23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E450-A0ED-4FFC-B29F-5BBF32B0E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24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ryton.org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3" y="2318428"/>
            <a:ext cx="6983398" cy="38385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270781" y="4526051"/>
            <a:ext cx="3840480" cy="1489165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Sistema de gestión empresarial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IES SERPIS	2ºDAM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Kevin Rosales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Axel Pérez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Héctor Rangel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844731" y="0"/>
            <a:ext cx="10711544" cy="2386149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IDENTIFICACION DE SISTEMAS ERP-CRM Y SOLUCIONES BI</a:t>
            </a:r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01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69325"/>
            <a:ext cx="10515600" cy="3407637"/>
          </a:xfrm>
        </p:spPr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Tryton</a:t>
            </a:r>
            <a:r>
              <a:rPr lang="es-ES" dirty="0" smtClean="0"/>
              <a:t> </a:t>
            </a:r>
            <a:r>
              <a:rPr lang="es-ES" dirty="0"/>
              <a:t>es una plataforma informática de alto nivel sobre la cual se desarrolla una solución de negocios por medio de módulos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Escrita en Python</a:t>
            </a:r>
          </a:p>
          <a:p>
            <a:r>
              <a:rPr lang="es-ES" dirty="0" smtClean="0"/>
              <a:t>Utiliza </a:t>
            </a:r>
            <a:r>
              <a:rPr lang="es-ES" dirty="0" err="1" smtClean="0"/>
              <a:t>PostgreSQL</a:t>
            </a:r>
            <a:r>
              <a:rPr lang="es-ES" dirty="0" smtClean="0"/>
              <a:t> </a:t>
            </a:r>
            <a:r>
              <a:rPr lang="es-ES" dirty="0" smtClean="0"/>
              <a:t>como motor de base de datos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8" name="Picture 4" descr="Tryton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9" y="302713"/>
            <a:ext cx="7071361" cy="2357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742"/>
            <a:ext cx="3990301" cy="193280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24" y="1782742"/>
            <a:ext cx="3975787" cy="1932802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1933"/>
            <a:ext cx="3990301" cy="205816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24" y="3971933"/>
            <a:ext cx="3975787" cy="20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529" y="290985"/>
            <a:ext cx="10515600" cy="1325563"/>
          </a:xfrm>
        </p:spPr>
        <p:txBody>
          <a:bodyPr/>
          <a:lstStyle/>
          <a:p>
            <a:pPr algn="ctr"/>
            <a:r>
              <a:rPr lang="es-ES" b="1" dirty="0" smtClean="0"/>
              <a:t>Software Libre</a:t>
            </a:r>
            <a:endParaRPr lang="es-ES" b="1" dirty="0"/>
          </a:p>
        </p:txBody>
      </p:sp>
      <p:pic>
        <p:nvPicPr>
          <p:cNvPr id="1026" name="Picture 2" descr="Sin Icono Signo Dólares. USD Símbolo De Moneda. Etiqueta De Dinero. Proh  Red Ilustraciones Vectoriales, Clip Art Vectorizado Libre De Derechos.  Image 41711641.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791" y="1825625"/>
            <a:ext cx="4351338" cy="4351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272729" y="1863639"/>
            <a:ext cx="5181600" cy="4351338"/>
          </a:xfrm>
        </p:spPr>
        <p:txBody>
          <a:bodyPr/>
          <a:lstStyle/>
          <a:p>
            <a:r>
              <a:rPr lang="es-ES" dirty="0" smtClean="0"/>
              <a:t>Licencia </a:t>
            </a:r>
            <a:r>
              <a:rPr lang="es-ES" dirty="0" smtClean="0"/>
              <a:t>Publica General reducida de </a:t>
            </a:r>
            <a:r>
              <a:rPr lang="es-ES" dirty="0" smtClean="0"/>
              <a:t>GPLv3</a:t>
            </a:r>
            <a:endParaRPr lang="es-ES" dirty="0"/>
          </a:p>
        </p:txBody>
      </p:sp>
      <p:pic>
        <p:nvPicPr>
          <p:cNvPr id="4" name="Picture 2" descr="GNU General Public License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9" y="3481888"/>
            <a:ext cx="3959154" cy="196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Arquitectura </a:t>
            </a:r>
            <a:r>
              <a:rPr lang="es-ES" dirty="0" err="1" smtClean="0"/>
              <a:t>Tryton</a:t>
            </a: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1624785"/>
            <a:ext cx="5915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s-ES" dirty="0" smtClean="0"/>
              <a:t>			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www.tryton.org/download</a:t>
            </a:r>
            <a:endParaRPr lang="es-ES" dirty="0" smtClean="0"/>
          </a:p>
          <a:p>
            <a:pPr marL="3657600" lvl="8" indent="0">
              <a:buNone/>
            </a:pPr>
            <a:endParaRPr lang="es-ES" dirty="0"/>
          </a:p>
          <a:p>
            <a:pPr marL="3657600" lvl="8" indent="0">
              <a:buNone/>
            </a:pPr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93" y="1825625"/>
            <a:ext cx="4238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5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56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IDENTIFICACION DE SISTEMAS ERP-CRM Y SOLUCIONES BI</vt:lpstr>
      <vt:lpstr>Presentación de PowerPoint</vt:lpstr>
      <vt:lpstr>Presentación de PowerPoint</vt:lpstr>
      <vt:lpstr>Software Libre</vt:lpstr>
      <vt:lpstr>Arquitectura Tryton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SISTEMAS ERP-CRM Y SOLUCIONES BI</dc:title>
  <dc:creator>Kevin Rosales Martinez</dc:creator>
  <cp:lastModifiedBy>Kevin Rosales Martinez</cp:lastModifiedBy>
  <cp:revision>10</cp:revision>
  <dcterms:created xsi:type="dcterms:W3CDTF">2020-12-15T16:31:37Z</dcterms:created>
  <dcterms:modified xsi:type="dcterms:W3CDTF">2020-12-16T10:09:04Z</dcterms:modified>
</cp:coreProperties>
</file>