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7C1D518-8946-4A45-B586-EE2BD8EE78A7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6C3E46C-323D-C64F-976D-6A294DD0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12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D518-8946-4A45-B586-EE2BD8EE78A7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E46C-323D-C64F-976D-6A294DD0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7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D518-8946-4A45-B586-EE2BD8EE78A7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E46C-323D-C64F-976D-6A294DD0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5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D518-8946-4A45-B586-EE2BD8EE78A7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E46C-323D-C64F-976D-6A294DD0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7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D518-8946-4A45-B586-EE2BD8EE78A7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E46C-323D-C64F-976D-6A294DD0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35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D518-8946-4A45-B586-EE2BD8EE78A7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E46C-323D-C64F-976D-6A294DD0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77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D518-8946-4A45-B586-EE2BD8EE78A7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E46C-323D-C64F-976D-6A294DD0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53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D518-8946-4A45-B586-EE2BD8EE78A7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E46C-323D-C64F-976D-6A294DD08D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43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D518-8946-4A45-B586-EE2BD8EE78A7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E46C-323D-C64F-976D-6A294DD0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3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D518-8946-4A45-B586-EE2BD8EE78A7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E46C-323D-C64F-976D-6A294DD0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7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D518-8946-4A45-B586-EE2BD8EE78A7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E46C-323D-C64F-976D-6A294DD0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2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D518-8946-4A45-B586-EE2BD8EE78A7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E46C-323D-C64F-976D-6A294DD0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4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D518-8946-4A45-B586-EE2BD8EE78A7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E46C-323D-C64F-976D-6A294DD0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4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D518-8946-4A45-B586-EE2BD8EE78A7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E46C-323D-C64F-976D-6A294DD0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3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D518-8946-4A45-B586-EE2BD8EE78A7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E46C-323D-C64F-976D-6A294DD0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3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D518-8946-4A45-B586-EE2BD8EE78A7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E46C-323D-C64F-976D-6A294DD0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6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D518-8946-4A45-B586-EE2BD8EE78A7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E46C-323D-C64F-976D-6A294DD0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C1D518-8946-4A45-B586-EE2BD8EE78A7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C3E46C-323D-C64F-976D-6A294DD0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31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zone.com/articles/what-is-kafka" TargetMode="External"/><Relationship Id="rId3" Type="http://schemas.openxmlformats.org/officeDocument/2006/relationships/hyperlink" Target="https://en.wikipedia.org/w/index.php?title=N-gram&amp;oldid=927473508" TargetMode="External"/><Relationship Id="rId7" Type="http://schemas.openxmlformats.org/officeDocument/2006/relationships/hyperlink" Target="https://spark.apache.org/docs/latest/streaming-programming-guide.html" TargetMode="External"/><Relationship Id="rId2" Type="http://schemas.openxmlformats.org/officeDocument/2006/relationships/hyperlink" Target="https://towardsdatascience.com/beyond-word-embeddings-part-2-word-vectors-nlp-modeling-from-bow-to-bert-4ebd4711d0e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foworld.com/article/3236869/what-is-apache-spark-the-big-data-platform-that-crushed-hadoop.html" TargetMode="External"/><Relationship Id="rId5" Type="http://schemas.openxmlformats.org/officeDocument/2006/relationships/hyperlink" Target="https://nlp.stanford.edu/IR-book/html/htmledition/tokenization-1.html" TargetMode="External"/><Relationship Id="rId4" Type="http://schemas.openxmlformats.org/officeDocument/2006/relationships/hyperlink" Target="https://courses.lumenlearning.com/boundless-statistics/chapter/the-regression-lin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E67F-8567-8B4A-BA69-89B843D95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Sentiment Analysis</a:t>
            </a:r>
            <a:br>
              <a:rPr lang="en-US" dirty="0"/>
            </a:br>
            <a:r>
              <a:rPr lang="en-US" sz="2400" dirty="0"/>
              <a:t>using </a:t>
            </a:r>
            <a:r>
              <a:rPr lang="en-US" sz="2400" dirty="0" err="1"/>
              <a:t>PySpark</a:t>
            </a:r>
            <a:r>
              <a:rPr lang="en-US" sz="2400" dirty="0"/>
              <a:t> and Kafka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C58EB-EB0A-674D-9332-7E6162AEB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 Kevin Rodrigues</a:t>
            </a:r>
          </a:p>
          <a:p>
            <a:r>
              <a:rPr lang="en-US" dirty="0"/>
              <a:t>Course: MET CS 779 Advanced Databases</a:t>
            </a:r>
          </a:p>
        </p:txBody>
      </p:sp>
    </p:spTree>
    <p:extLst>
      <p:ext uri="{BB962C8B-B14F-4D97-AF65-F5344CB8AC3E}">
        <p14:creationId xmlns:p14="http://schemas.microsoft.com/office/powerpoint/2010/main" val="3541769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55B6-1163-4E4E-8701-E282BAD2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1297-9FA1-4E44-82C0-477D139B4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is a classifier that predicts a label using multiple features. </a:t>
            </a:r>
          </a:p>
        </p:txBody>
      </p:sp>
    </p:spTree>
    <p:extLst>
      <p:ext uri="{BB962C8B-B14F-4D97-AF65-F5344CB8AC3E}">
        <p14:creationId xmlns:p14="http://schemas.microsoft.com/office/powerpoint/2010/main" val="416131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BB0A-EC91-AA44-8DAF-2DF6387A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678B5-77C8-184B-88B0-1F04CC25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Beyond Word Embeddings Part 2—Towards Data Science. (n.d.). Retrieved December 15, 2019, from </a:t>
            </a:r>
            <a:r>
              <a:rPr lang="en-IN" dirty="0">
                <a:hlinkClick r:id="rId2"/>
              </a:rPr>
              <a:t>https://towardsdatascience.com/beyond-word-embeddings-part-2-word-vectors-nlp-modeling-from-bow-to-bert-4ebd4711d0ec</a:t>
            </a:r>
            <a:endParaRPr lang="en-IN" dirty="0"/>
          </a:p>
          <a:p>
            <a:r>
              <a:rPr lang="en-IN" i="1" dirty="0"/>
              <a:t>N</a:t>
            </a:r>
            <a:r>
              <a:rPr lang="en-IN" dirty="0"/>
              <a:t>-gram. (2019). In </a:t>
            </a:r>
            <a:r>
              <a:rPr lang="en-IN" i="1" dirty="0"/>
              <a:t>Wikipedia</a:t>
            </a:r>
            <a:r>
              <a:rPr lang="en-IN" dirty="0"/>
              <a:t>. Retrieved from </a:t>
            </a:r>
            <a:r>
              <a:rPr lang="en-IN" dirty="0">
                <a:hlinkClick r:id="rId3"/>
              </a:rPr>
              <a:t>https://en.wikipedia.org/w/index.php?title=N-gram&amp;oldid=927473508</a:t>
            </a:r>
            <a:endParaRPr lang="en-IN" dirty="0"/>
          </a:p>
          <a:p>
            <a:r>
              <a:rPr lang="en-IN" dirty="0"/>
              <a:t>The Regression Line | Boundless Statistics. (n.d.). Retrieved December 15, 2019, from </a:t>
            </a:r>
            <a:r>
              <a:rPr lang="en-IN" dirty="0">
                <a:hlinkClick r:id="rId4"/>
              </a:rPr>
              <a:t>https://courses.lumenlearning.com/boundless-statistics/chapter/the-regression-line/</a:t>
            </a:r>
            <a:endParaRPr lang="en-IN" dirty="0"/>
          </a:p>
          <a:p>
            <a:r>
              <a:rPr lang="en-IN" dirty="0"/>
              <a:t>Tokenization. (n.d.). Retrieved December 15, 2019, from </a:t>
            </a:r>
            <a:r>
              <a:rPr lang="en-IN" dirty="0">
                <a:hlinkClick r:id="rId5"/>
              </a:rPr>
              <a:t>https://nlp.stanford.edu/IR-book/html/htmledition/tokenization-1.html</a:t>
            </a:r>
            <a:endParaRPr lang="en-IN" dirty="0"/>
          </a:p>
          <a:p>
            <a:r>
              <a:rPr lang="en-IN" dirty="0"/>
              <a:t>Pointer, I. (2017, November 13). What is Apache Spark? The big data platform that crushed Hadoop. Retrieved December 15, 2019, from InfoWorld website: </a:t>
            </a:r>
            <a:r>
              <a:rPr lang="en-IN" dirty="0">
                <a:hlinkClick r:id="rId6"/>
              </a:rPr>
              <a:t>https://www.infoworld.com/article/3236869/what-is-apache-spark-the-big-data-platform-that-crushed-hadoop.html</a:t>
            </a:r>
            <a:endParaRPr lang="en-IN" dirty="0"/>
          </a:p>
          <a:p>
            <a:r>
              <a:rPr lang="en-IN" dirty="0"/>
              <a:t>Spark Streaming—Spark 2.4.4 Documentation. (n.d.). Retrieved December 15, 2019, from </a:t>
            </a:r>
            <a:r>
              <a:rPr lang="en-IN" dirty="0">
                <a:hlinkClick r:id="rId7"/>
              </a:rPr>
              <a:t>https://spark.apache.org/docs/latest/streaming-programming-guide.html</a:t>
            </a:r>
            <a:endParaRPr lang="en-IN" dirty="0"/>
          </a:p>
          <a:p>
            <a:r>
              <a:rPr lang="en-IN" dirty="0"/>
              <a:t>What Is Kafka? Everything You Need to Know - </a:t>
            </a:r>
            <a:r>
              <a:rPr lang="en-IN" dirty="0" err="1"/>
              <a:t>DZone</a:t>
            </a:r>
            <a:r>
              <a:rPr lang="en-IN" dirty="0"/>
              <a:t> Big Data. (n.d.). Retrieved December 15, 2019, from </a:t>
            </a:r>
            <a:r>
              <a:rPr lang="en-IN" dirty="0" err="1"/>
              <a:t>Dzone.com</a:t>
            </a:r>
            <a:r>
              <a:rPr lang="en-IN" dirty="0"/>
              <a:t> website: </a:t>
            </a:r>
            <a:r>
              <a:rPr lang="en-IN" dirty="0">
                <a:hlinkClick r:id="rId8"/>
              </a:rPr>
              <a:t>https://dzone.com/articles/what-is-</a:t>
            </a:r>
            <a:r>
              <a:rPr lang="en-IN">
                <a:hlinkClick r:id="rId8"/>
              </a:rPr>
              <a:t>kafka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15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3206-15CC-2742-9A6F-EDA961FE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24961-6272-2946-A7DC-853B7720C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163C9-FE18-A440-B1BC-B0AB1501B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1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0802-53FC-D449-BF17-A2224240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Kafka?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5F2A9-B031-1D4F-855D-00B62A7D8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Software for analysing streaming data in real time.</a:t>
            </a:r>
          </a:p>
          <a:p>
            <a:r>
              <a:rPr lang="en-IN" dirty="0"/>
              <a:t>Fast, Scalable, Durable, High throughput, reliability and fault-tolerant </a:t>
            </a:r>
          </a:p>
          <a:p>
            <a:r>
              <a:rPr lang="en-IN" dirty="0"/>
              <a:t>Easy to setup and use</a:t>
            </a:r>
          </a:p>
          <a:p>
            <a:r>
              <a:rPr lang="en-IN" dirty="0"/>
              <a:t>Uses OS kernel to move data around quickly</a:t>
            </a:r>
          </a:p>
          <a:p>
            <a:r>
              <a:rPr lang="en-IN" dirty="0"/>
              <a:t>Can batch data records into chunks.</a:t>
            </a:r>
          </a:p>
        </p:txBody>
      </p:sp>
    </p:spTree>
    <p:extLst>
      <p:ext uri="{BB962C8B-B14F-4D97-AF65-F5344CB8AC3E}">
        <p14:creationId xmlns:p14="http://schemas.microsoft.com/office/powerpoint/2010/main" val="308226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ACC9-DC08-CC48-ADC0-269F0EDA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8A2B8-3A7F-6845-AD88-DFF0D4F38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for analysis on Big Data</a:t>
            </a:r>
          </a:p>
          <a:p>
            <a:r>
              <a:rPr lang="en-IN" dirty="0"/>
              <a:t>Supported by Python, R, Java, Scala</a:t>
            </a:r>
          </a:p>
          <a:p>
            <a:r>
              <a:rPr lang="en-IN" dirty="0"/>
              <a:t>Most popular big data framework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9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F3ED-A00C-6D48-B04D-70662698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spark streaming?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23475-8494-7D4A-BA36-EF50F0963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Helps processing of live stream data</a:t>
            </a:r>
          </a:p>
          <a:p>
            <a:r>
              <a:rPr lang="en-IN" dirty="0"/>
              <a:t>Fault tolerant</a:t>
            </a:r>
          </a:p>
          <a:p>
            <a:r>
              <a:rPr lang="en-IN" dirty="0"/>
              <a:t>High throughput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8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7917-D48D-B043-8669-5A5CA56E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40C6-855A-4344-8690-7BFBE153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Determining if a piece of text is positive, negative or neutral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0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7DA9-7863-2F4D-A67F-2CBD1690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BBE90-B37D-C448-BAB9-720A4577F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  <a:p>
            <a:r>
              <a:rPr lang="en-US" dirty="0" err="1"/>
              <a:t>Ngrams</a:t>
            </a:r>
            <a:endParaRPr lang="en-US" dirty="0"/>
          </a:p>
          <a:p>
            <a:r>
              <a:rPr lang="en-US" dirty="0"/>
              <a:t>TF-IDF</a:t>
            </a:r>
          </a:p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08594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D3A7-8F87-FA48-9F5A-039CFE7A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692BB-28D0-B84C-9F8D-20095756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vector of individual words for a given sentence</a:t>
            </a:r>
          </a:p>
        </p:txBody>
      </p:sp>
    </p:spTree>
    <p:extLst>
      <p:ext uri="{BB962C8B-B14F-4D97-AF65-F5344CB8AC3E}">
        <p14:creationId xmlns:p14="http://schemas.microsoft.com/office/powerpoint/2010/main" val="357895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E763-D8CB-1F49-9C32-E11643AE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F0308-A7CB-CC46-8955-B2E2D85BF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Continuous </a:t>
            </a:r>
            <a:r>
              <a:rPr lang="en-IN" i="1" dirty="0"/>
              <a:t>n</a:t>
            </a:r>
            <a:r>
              <a:rPr lang="en-IN" dirty="0"/>
              <a:t> words within a text or speech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265D-2B20-1347-BA51-B795B3B6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BCB58-6E7D-EF46-B69A-DD06BFFE5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statistical number defining  importance of a word or a sequence of words existing within a set of multiple documents.</a:t>
            </a:r>
          </a:p>
        </p:txBody>
      </p:sp>
    </p:spTree>
    <p:extLst>
      <p:ext uri="{BB962C8B-B14F-4D97-AF65-F5344CB8AC3E}">
        <p14:creationId xmlns:p14="http://schemas.microsoft.com/office/powerpoint/2010/main" val="3291477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{B249166A-3EEE-404F-A55F-7BE70502D817}tf10001058</Template>
  <TotalTime>7392</TotalTime>
  <Words>436</Words>
  <Application>Microsoft Macintosh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Twitter Sentiment Analysis using PySpark and Kafka</vt:lpstr>
      <vt:lpstr>What Is Kafka?</vt:lpstr>
      <vt:lpstr>What IS Spark?</vt:lpstr>
      <vt:lpstr>What is spark streaming?</vt:lpstr>
      <vt:lpstr>Sentiment Analysis</vt:lpstr>
      <vt:lpstr>Steps for sentiment Analysis</vt:lpstr>
      <vt:lpstr>Tokenization</vt:lpstr>
      <vt:lpstr>Ngrams</vt:lpstr>
      <vt:lpstr>TF-IDF</vt:lpstr>
      <vt:lpstr>Linear Regression</vt:lpstr>
      <vt:lpstr>References</vt:lpstr>
      <vt:lpstr>Thank You!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 using PySpark and Kafka</dc:title>
  <dc:creator>Rodrigues, Kevin, Agnelo</dc:creator>
  <cp:lastModifiedBy>Rodrigues, Kevin, Agnelo</cp:lastModifiedBy>
  <cp:revision>11</cp:revision>
  <dcterms:created xsi:type="dcterms:W3CDTF">2019-12-07T17:54:38Z</dcterms:created>
  <dcterms:modified xsi:type="dcterms:W3CDTF">2019-12-16T02:33:29Z</dcterms:modified>
</cp:coreProperties>
</file>