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1"/>
  </p:notesMasterIdLst>
  <p:handoutMasterIdLst>
    <p:handoutMasterId r:id="rId22"/>
  </p:handoutMasterIdLst>
  <p:sldIdLst>
    <p:sldId id="256" r:id="rId6"/>
    <p:sldId id="257" r:id="rId7"/>
    <p:sldId id="275" r:id="rId8"/>
    <p:sldId id="276" r:id="rId9"/>
    <p:sldId id="286" r:id="rId10"/>
    <p:sldId id="273" r:id="rId11"/>
    <p:sldId id="271" r:id="rId12"/>
    <p:sldId id="278" r:id="rId13"/>
    <p:sldId id="277" r:id="rId14"/>
    <p:sldId id="279" r:id="rId15"/>
    <p:sldId id="282" r:id="rId16"/>
    <p:sldId id="280" r:id="rId17"/>
    <p:sldId id="283" r:id="rId18"/>
    <p:sldId id="284" r:id="rId19"/>
    <p:sldId id="274" r:id="rId20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38" autoAdjust="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Rodrigues" userId="bebbff0332b24b77" providerId="LiveId" clId="{84CB34E3-A4E1-4DAF-8B14-845719908200}"/>
    <pc:docChg chg="delSld modSld">
      <pc:chgData name="Kevin Rodrigues" userId="bebbff0332b24b77" providerId="LiveId" clId="{84CB34E3-A4E1-4DAF-8B14-845719908200}" dt="2020-12-15T19:56:11.451" v="56" actId="20577"/>
      <pc:docMkLst>
        <pc:docMk/>
      </pc:docMkLst>
      <pc:sldChg chg="modSp mod">
        <pc:chgData name="Kevin Rodrigues" userId="bebbff0332b24b77" providerId="LiveId" clId="{84CB34E3-A4E1-4DAF-8B14-845719908200}" dt="2020-12-15T18:18:55.629" v="25" actId="20577"/>
        <pc:sldMkLst>
          <pc:docMk/>
          <pc:sldMk cId="1489850488" sldId="273"/>
        </pc:sldMkLst>
        <pc:spChg chg="mod">
          <ac:chgData name="Kevin Rodrigues" userId="bebbff0332b24b77" providerId="LiveId" clId="{84CB34E3-A4E1-4DAF-8B14-845719908200}" dt="2020-12-15T18:18:55.629" v="25" actId="20577"/>
          <ac:spMkLst>
            <pc:docMk/>
            <pc:sldMk cId="1489850488" sldId="273"/>
            <ac:spMk id="2" creationId="{00000000-0000-0000-0000-000000000000}"/>
          </ac:spMkLst>
        </pc:spChg>
      </pc:sldChg>
      <pc:sldChg chg="modSp mod">
        <pc:chgData name="Kevin Rodrigues" userId="bebbff0332b24b77" providerId="LiveId" clId="{84CB34E3-A4E1-4DAF-8B14-845719908200}" dt="2020-12-15T18:17:43.566" v="23" actId="20577"/>
        <pc:sldMkLst>
          <pc:docMk/>
          <pc:sldMk cId="1535563316" sldId="275"/>
        </pc:sldMkLst>
        <pc:spChg chg="mod">
          <ac:chgData name="Kevin Rodrigues" userId="bebbff0332b24b77" providerId="LiveId" clId="{84CB34E3-A4E1-4DAF-8B14-845719908200}" dt="2020-12-15T18:17:43.566" v="23" actId="20577"/>
          <ac:spMkLst>
            <pc:docMk/>
            <pc:sldMk cId="1535563316" sldId="275"/>
            <ac:spMk id="2" creationId="{00000000-0000-0000-0000-000000000000}"/>
          </ac:spMkLst>
        </pc:spChg>
      </pc:sldChg>
      <pc:sldChg chg="addSp delSp modSp">
        <pc:chgData name="Kevin Rodrigues" userId="bebbff0332b24b77" providerId="LiveId" clId="{84CB34E3-A4E1-4DAF-8B14-845719908200}" dt="2020-12-15T19:36:36.232" v="30" actId="1076"/>
        <pc:sldMkLst>
          <pc:docMk/>
          <pc:sldMk cId="2756531305" sldId="276"/>
        </pc:sldMkLst>
        <pc:spChg chg="del">
          <ac:chgData name="Kevin Rodrigues" userId="bebbff0332b24b77" providerId="LiveId" clId="{84CB34E3-A4E1-4DAF-8B14-845719908200}" dt="2020-12-15T19:36:29.484" v="27" actId="931"/>
          <ac:spMkLst>
            <pc:docMk/>
            <pc:sldMk cId="2756531305" sldId="276"/>
            <ac:spMk id="7" creationId="{45F286C9-0C77-4219-B628-B8C4FB4A01A5}"/>
          </ac:spMkLst>
        </pc:spChg>
        <pc:picChg chg="add mod">
          <ac:chgData name="Kevin Rodrigues" userId="bebbff0332b24b77" providerId="LiveId" clId="{84CB34E3-A4E1-4DAF-8B14-845719908200}" dt="2020-12-15T19:36:36.232" v="30" actId="1076"/>
          <ac:picMkLst>
            <pc:docMk/>
            <pc:sldMk cId="2756531305" sldId="276"/>
            <ac:picMk id="9" creationId="{1544D50C-67EF-4904-B4F4-B4AB52FDECA7}"/>
          </ac:picMkLst>
        </pc:picChg>
      </pc:sldChg>
      <pc:sldChg chg="modSp mod">
        <pc:chgData name="Kevin Rodrigues" userId="bebbff0332b24b77" providerId="LiveId" clId="{84CB34E3-A4E1-4DAF-8B14-845719908200}" dt="2020-12-15T19:56:11.451" v="56" actId="20577"/>
        <pc:sldMkLst>
          <pc:docMk/>
          <pc:sldMk cId="1583752603" sldId="277"/>
        </pc:sldMkLst>
        <pc:spChg chg="mod">
          <ac:chgData name="Kevin Rodrigues" userId="bebbff0332b24b77" providerId="LiveId" clId="{84CB34E3-A4E1-4DAF-8B14-845719908200}" dt="2020-12-15T19:55:16.887" v="37" actId="20577"/>
          <ac:spMkLst>
            <pc:docMk/>
            <pc:sldMk cId="1583752603" sldId="277"/>
            <ac:spMk id="13" creationId="{00000000-0000-0000-0000-000000000000}"/>
          </ac:spMkLst>
        </pc:spChg>
        <pc:graphicFrameChg chg="modGraphic">
          <ac:chgData name="Kevin Rodrigues" userId="bebbff0332b24b77" providerId="LiveId" clId="{84CB34E3-A4E1-4DAF-8B14-845719908200}" dt="2020-12-15T19:56:11.451" v="56" actId="20577"/>
          <ac:graphicFrameMkLst>
            <pc:docMk/>
            <pc:sldMk cId="1583752603" sldId="277"/>
            <ac:graphicFrameMk id="12" creationId="{00000000-0000-0000-0000-000000000000}"/>
          </ac:graphicFrameMkLst>
        </pc:graphicFrameChg>
      </pc:sldChg>
      <pc:sldChg chg="del">
        <pc:chgData name="Kevin Rodrigues" userId="bebbff0332b24b77" providerId="LiveId" clId="{84CB34E3-A4E1-4DAF-8B14-845719908200}" dt="2020-12-15T18:22:46.716" v="26" actId="47"/>
        <pc:sldMkLst>
          <pc:docMk/>
          <pc:sldMk cId="436456609" sldId="285"/>
        </pc:sldMkLst>
      </pc:sldChg>
      <pc:sldChg chg="addSp delSp modSp">
        <pc:chgData name="Kevin Rodrigues" userId="bebbff0332b24b77" providerId="LiveId" clId="{84CB34E3-A4E1-4DAF-8B14-845719908200}" dt="2020-12-15T19:36:56.051" v="34" actId="1076"/>
        <pc:sldMkLst>
          <pc:docMk/>
          <pc:sldMk cId="511556366" sldId="286"/>
        </pc:sldMkLst>
        <pc:spChg chg="del">
          <ac:chgData name="Kevin Rodrigues" userId="bebbff0332b24b77" providerId="LiveId" clId="{84CB34E3-A4E1-4DAF-8B14-845719908200}" dt="2020-12-15T19:36:48.414" v="31" actId="931"/>
          <ac:spMkLst>
            <pc:docMk/>
            <pc:sldMk cId="511556366" sldId="286"/>
            <ac:spMk id="2" creationId="{00000000-0000-0000-0000-000000000000}"/>
          </ac:spMkLst>
        </pc:spChg>
        <pc:picChg chg="add mod">
          <ac:chgData name="Kevin Rodrigues" userId="bebbff0332b24b77" providerId="LiveId" clId="{84CB34E3-A4E1-4DAF-8B14-845719908200}" dt="2020-12-15T19:36:56.051" v="34" actId="1076"/>
          <ac:picMkLst>
            <pc:docMk/>
            <pc:sldMk cId="511556366" sldId="286"/>
            <ac:picMk id="6" creationId="{10E1861A-22D0-40BB-B8DC-9AC9319FD6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5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119745"/>
            <a:ext cx="5561624" cy="615553"/>
          </a:xfrm>
        </p:spPr>
        <p:txBody>
          <a:bodyPr/>
          <a:lstStyle/>
          <a:p>
            <a:r>
              <a:rPr lang="en-US" sz="4000" dirty="0"/>
              <a:t>Topic – Airline Reservation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8105" y="3131127"/>
            <a:ext cx="5556738" cy="609600"/>
          </a:xfrm>
        </p:spPr>
        <p:txBody>
          <a:bodyPr/>
          <a:lstStyle/>
          <a:p>
            <a:r>
              <a:rPr lang="en-US" sz="2800" dirty="0"/>
              <a:t>Domain – Transportation</a:t>
            </a:r>
          </a:p>
          <a:p>
            <a:r>
              <a:rPr lang="en-US" sz="2800" dirty="0"/>
              <a:t>Team -03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n-lt"/>
              </a:rPr>
              <a:t>Any visitor of the website should be able to search for a flight, but booking can only be done after logging-in to the website.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–Flight Search and Select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76578"/>
              </p:ext>
            </p:extLst>
          </p:nvPr>
        </p:nvGraphicFramePr>
        <p:xfrm>
          <a:off x="1219200" y="1936750"/>
          <a:ext cx="736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ViewFlight - on source and destination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9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n-lt"/>
              </a:rPr>
              <a:t>The passenger details are stored and can also be updated or deleted. </a:t>
            </a:r>
            <a:endParaRPr lang="en-US" sz="1800" dirty="0"/>
          </a:p>
          <a:p>
            <a:r>
              <a:rPr lang="en-US" sz="1800" dirty="0">
                <a:latin typeface="+mn-lt"/>
              </a:rPr>
              <a:t>After selecting flight, user will be asked to enter passenger’s details and select seats before going for payment</a:t>
            </a:r>
          </a:p>
          <a:p>
            <a:endParaRPr lang="en-US" sz="1800" dirty="0"/>
          </a:p>
          <a:p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Implementation-Passenger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57147"/>
              </p:ext>
            </p:extLst>
          </p:nvPr>
        </p:nvGraphicFramePr>
        <p:xfrm>
          <a:off x="558800" y="2266950"/>
          <a:ext cx="8140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createPassenger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GetPassengerById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GetPassengerByUserId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deletePassenger - cancellation of ticket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UpdatePassenger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18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n-lt"/>
              </a:rPr>
              <a:t>User gets the ticket after the payment is done successfully and all details related to the user can be retrieved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Implementation-Flight Ticket Details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0142"/>
              </p:ext>
            </p:extLst>
          </p:nvPr>
        </p:nvGraphicFramePr>
        <p:xfrm>
          <a:off x="1168400" y="170815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Fdetailticket - by ticket</a:t>
                      </a:r>
                      <a:r>
                        <a:rPr lang="en-US" sz="150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Fdetail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-by flight id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fUid - get user id by ticket id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fBookD – booking date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fJType - get journey</a:t>
                      </a:r>
                      <a:r>
                        <a:rPr lang="en-US" sz="150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type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2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n-lt"/>
              </a:rPr>
              <a:t>After Searching and selecting , user makes the payment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Implementation-Payment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82247"/>
              </p:ext>
            </p:extLst>
          </p:nvPr>
        </p:nvGraphicFramePr>
        <p:xfrm>
          <a:off x="990600" y="1581150"/>
          <a:ext cx="764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newpayment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34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admin can perform various tasks related to admin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Admin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03441"/>
              </p:ext>
            </p:extLst>
          </p:nvPr>
        </p:nvGraphicFramePr>
        <p:xfrm>
          <a:off x="1066800" y="151765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AddFlight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DeleteFlight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GetAllFlights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46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6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- 3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681005"/>
            <a:ext cx="7964402" cy="4098813"/>
          </a:xfrm>
        </p:spPr>
        <p:txBody>
          <a:bodyPr/>
          <a:lstStyle/>
          <a:p>
            <a:endParaRPr lang="en-US" sz="1800" dirty="0"/>
          </a:p>
          <a:p>
            <a:r>
              <a:rPr lang="en-US" sz="1800" u="sng" dirty="0">
                <a:solidFill>
                  <a:srgbClr val="000000"/>
                </a:solidFill>
                <a:latin typeface="+mn-lt"/>
              </a:rPr>
              <a:t>Team Members: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Kevin (Team Leader)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Muneeb (Member 1)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Piyush (Member 2)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Vidisha (Member 3)</a:t>
            </a:r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2044" y="926367"/>
            <a:ext cx="8615227" cy="3725083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>
                <a:latin typeface="+mn-lt"/>
              </a:rPr>
              <a:t>Client Side Scripting/Coding (Visual Studio  Code IDE)</a:t>
            </a:r>
          </a:p>
          <a:p>
            <a:r>
              <a:rPr lang="en-US" sz="1800" dirty="0">
                <a:latin typeface="+mn-lt"/>
              </a:rPr>
              <a:t>HTML (Hypertext Markup Language)</a:t>
            </a:r>
          </a:p>
          <a:p>
            <a:r>
              <a:rPr lang="en-US" sz="1800" dirty="0">
                <a:latin typeface="+mn-lt"/>
              </a:rPr>
              <a:t>CSS (Cascading Style Sheets)</a:t>
            </a:r>
          </a:p>
          <a:p>
            <a:r>
              <a:rPr lang="en-US" sz="1800" dirty="0">
                <a:latin typeface="+mn-lt"/>
              </a:rPr>
              <a:t>Angular</a:t>
            </a:r>
          </a:p>
          <a:p>
            <a:r>
              <a:rPr lang="en-US" sz="1800" dirty="0">
                <a:latin typeface="+mn-lt"/>
              </a:rPr>
              <a:t>JavaScript , TypeScript</a:t>
            </a:r>
          </a:p>
          <a:p>
            <a:pPr marL="0" indent="0">
              <a:buNone/>
            </a:pPr>
            <a:r>
              <a:rPr lang="en-US" sz="1800" u="sng" dirty="0">
                <a:latin typeface="+mn-lt"/>
              </a:rPr>
              <a:t>Server Side Scripting / Coding (Eclipse IDE)</a:t>
            </a:r>
          </a:p>
          <a:p>
            <a:r>
              <a:rPr lang="en-US" sz="1800" dirty="0">
                <a:latin typeface="+mn-lt"/>
              </a:rPr>
              <a:t>Hibernate</a:t>
            </a:r>
          </a:p>
          <a:p>
            <a:r>
              <a:rPr lang="en-US" sz="1800" dirty="0">
                <a:latin typeface="+mn-lt"/>
              </a:rPr>
              <a:t>Spring Boot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540327"/>
            <a:ext cx="7964402" cy="329201"/>
          </a:xfrm>
        </p:spPr>
        <p:txBody>
          <a:bodyPr/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3556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44D50C-67EF-4904-B4F4-B4AB52FDE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26" y="240427"/>
            <a:ext cx="4606265" cy="4444140"/>
          </a:xfrm>
        </p:spPr>
      </p:pic>
    </p:spTree>
    <p:extLst>
      <p:ext uri="{BB962C8B-B14F-4D97-AF65-F5344CB8AC3E}">
        <p14:creationId xmlns:p14="http://schemas.microsoft.com/office/powerpoint/2010/main" val="275653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E1861A-22D0-40BB-B8DC-9AC9319FD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89" y="432787"/>
            <a:ext cx="5299348" cy="42220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1155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project for User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262" y="1103586"/>
            <a:ext cx="74255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baseline="0" dirty="0">
                <a:solidFill>
                  <a:srgbClr val="000000"/>
                </a:solidFill>
                <a:latin typeface="+mn-lt"/>
                <a:ea typeface="+mj-ea"/>
              </a:rPr>
              <a:t>The user searches  for flights depending on source and destination      location.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The user has to register for booking tickets.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The user has to login after registration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After successful login, the user can book the tickets.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User has to provide passenger details.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User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can confirm the booking by paying the price of ticket.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The ticket is generated for the user and the user can view all the details</a:t>
            </a:r>
          </a:p>
          <a:p>
            <a:pPr algn="l"/>
            <a:endParaRPr lang="en-US" sz="2000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985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project for Admin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78" y="1176586"/>
            <a:ext cx="83706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The admin can login using the admin credentials.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A dashboard is displayed with different options for admin.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aseline="0" dirty="0">
                <a:solidFill>
                  <a:srgbClr val="000000"/>
                </a:solidFill>
                <a:latin typeface="+mn-lt"/>
                <a:ea typeface="+mj-ea"/>
              </a:rPr>
              <a:t>Admin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 can add new flights along with all the flight details and this will be reflected on the user module.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baseline="0" dirty="0">
                <a:solidFill>
                  <a:srgbClr val="000000"/>
                </a:solidFill>
                <a:latin typeface="+mn-lt"/>
                <a:ea typeface="+mj-ea"/>
              </a:rPr>
              <a:t>Admin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+mj-ea"/>
              </a:rPr>
              <a:t> can delete any flight in case of failure/cancellation so that no false information is displayed.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Admin will be able to view all flights details available.</a:t>
            </a:r>
            <a:endParaRPr lang="en-US" sz="1800" dirty="0">
              <a:solidFill>
                <a:srgbClr val="000000"/>
              </a:solidFill>
              <a:latin typeface="+mn-lt"/>
              <a:ea typeface="+mj-ea"/>
            </a:endParaRPr>
          </a:p>
          <a:p>
            <a:pPr algn="l"/>
            <a:endParaRPr lang="en-US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51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937727"/>
              </p:ext>
            </p:extLst>
          </p:nvPr>
        </p:nvGraphicFramePr>
        <p:xfrm>
          <a:off x="520700" y="2019300"/>
          <a:ext cx="8043862" cy="7416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02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UserCreation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 Registration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700" y="1070918"/>
            <a:ext cx="826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+mn-lt"/>
              </a:rPr>
              <a:t>Any visitor who visits the website for first time will be required to register to create user account.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700" y="3052118"/>
            <a:ext cx="80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  <a:latin typeface="+mn-lt"/>
              </a:rPr>
              <a:t>Sign-Up Button :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User details will be validated and then the details are stored in the Users table using UserCreation Api.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  <a:latin typeface="+mn-lt"/>
              </a:rPr>
              <a:t>Login Link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: If the user already has an account, it will redirect to login page.</a:t>
            </a:r>
          </a:p>
        </p:txBody>
      </p:sp>
    </p:spTree>
    <p:extLst>
      <p:ext uri="{BB962C8B-B14F-4D97-AF65-F5344CB8AC3E}">
        <p14:creationId xmlns:p14="http://schemas.microsoft.com/office/powerpoint/2010/main" val="269758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904322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After registration the user will be able to login using credentials and then the user will be able to get flight details.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Implementation-Login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78761"/>
              </p:ext>
            </p:extLst>
          </p:nvPr>
        </p:nvGraphicFramePr>
        <p:xfrm>
          <a:off x="3957638" y="2376488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8873" imgH="390647" progId="Excel.Sheet.12">
                  <p:embed/>
                </p:oleObj>
              </mc:Choice>
              <mc:Fallback>
                <p:oleObj name="Worksheet" r:id="rId2" imgW="1228873" imgH="390647" progId="Excel.Sheet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7638" y="2376488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16619"/>
              </p:ext>
            </p:extLst>
          </p:nvPr>
        </p:nvGraphicFramePr>
        <p:xfrm>
          <a:off x="584200" y="1695450"/>
          <a:ext cx="7823200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48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2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0000"/>
                          </a:solidFill>
                        </a:rPr>
                        <a:t>logincheck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84200" y="3090218"/>
            <a:ext cx="783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  <a:latin typeface="+mn-lt"/>
              </a:rPr>
              <a:t>Login Button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: The user details will be verified and then if the details are proper it will redirect to Flight Search Page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  <a:latin typeface="+mn-lt"/>
              </a:rPr>
              <a:t>Register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: If the user does not  have a account then they can register by clicking on the Sign Up link.</a:t>
            </a:r>
          </a:p>
        </p:txBody>
      </p:sp>
    </p:spTree>
    <p:extLst>
      <p:ext uri="{BB962C8B-B14F-4D97-AF65-F5344CB8AC3E}">
        <p14:creationId xmlns:p14="http://schemas.microsoft.com/office/powerpoint/2010/main" val="158375260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dcmitype/"/>
    <ds:schemaRef ds:uri="71bf3f0a-df54-467d-89c2-87f8d534ba7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479</TotalTime>
  <Words>577</Words>
  <Application>Microsoft Office PowerPoint</Application>
  <PresentationFormat>On-screen Show (16:9)</PresentationFormat>
  <Paragraphs>120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L&amp;T Infotech</vt:lpstr>
      <vt:lpstr>Custom Design</vt:lpstr>
      <vt:lpstr>Worksheet</vt:lpstr>
      <vt:lpstr>Topic – Airline Reservation </vt:lpstr>
      <vt:lpstr>Team - 3</vt:lpstr>
      <vt:lpstr>Technologies Used</vt:lpstr>
      <vt:lpstr>Design </vt:lpstr>
      <vt:lpstr>Design </vt:lpstr>
      <vt:lpstr>Flow of project for User Module</vt:lpstr>
      <vt:lpstr>Flow of project for Admin Module</vt:lpstr>
      <vt:lpstr>Implementation- Registration Module</vt:lpstr>
      <vt:lpstr>Implementation-Login Module</vt:lpstr>
      <vt:lpstr>Implementation –Flight Search and Select Module</vt:lpstr>
      <vt:lpstr>Implementation-Passenger Module</vt:lpstr>
      <vt:lpstr>Implementation-Flight Ticket Details Module</vt:lpstr>
      <vt:lpstr>Implementation-Payment Module</vt:lpstr>
      <vt:lpstr>Implementation – Admin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</dc:creator>
  <cp:lastModifiedBy>Kevin Rodrigues</cp:lastModifiedBy>
  <cp:revision>21</cp:revision>
  <cp:lastPrinted>2015-11-28T12:28:20Z</cp:lastPrinted>
  <dcterms:created xsi:type="dcterms:W3CDTF">2020-10-08T07:30:30Z</dcterms:created>
  <dcterms:modified xsi:type="dcterms:W3CDTF">2020-12-15T19:56:13Z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