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70" r:id="rId8"/>
    <p:sldId id="274" r:id="rId9"/>
    <p:sldId id="277" r:id="rId10"/>
    <p:sldId id="27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524B0-ECBB-B90B-DD9B-6EBC801FED66}" v="1590" dt="2024-04-24T00:05:38.928"/>
    <p1510:client id="{3568AE47-460E-9552-6964-EA36A48BC8A2}" v="1107" dt="2024-04-24T05:07:25.010"/>
    <p1510:client id="{3D1898CF-5ECF-1860-3AA5-0C0EA19B438F}" v="39" dt="2024-04-24T19:20:53.271"/>
    <p1510:client id="{5953D2E6-D261-A423-0D7B-54CE326F3BB1}" v="85" dt="2024-04-24T19:02:35.863"/>
    <p1510:client id="{5EB68DBE-9666-60B8-B6E2-43077C142F0F}" v="27" dt="2024-04-24T00:31:52.529"/>
    <p1510:client id="{65B6D35C-3162-76DA-0C23-B5F6A8ED1368}" v="41" dt="2024-04-23T19:54:15.790"/>
    <p1510:client id="{72559655-E73B-B1ED-B9CA-987CE5A3E316}" v="31" dt="2024-04-24T03:00:53.878"/>
    <p1510:client id="{8A99D451-5DAF-0BB5-B09E-D43C6C25D0C9}" v="180" dt="2024-04-24T16:55:32.311"/>
    <p1510:client id="{8ACA4F1C-022F-2CAB-258D-CD83A8CF23D8}" v="43" dt="2024-04-24T02:22:27.985"/>
    <p1510:client id="{8CDBBA9D-71B5-84D1-229C-6FBD4DD6EC28}" v="2" dt="2024-04-24T19:13:41.672"/>
    <p1510:client id="{B714CCF9-F8DB-D054-DD3E-8E04F7B21F7D}" v="4" dt="2024-04-24T16:46:32.280"/>
    <p1510:client id="{BFD3F14A-BAAE-9F53-5244-DF0840C4754E}" v="25" dt="2024-04-24T19:17:50.467"/>
    <p1510:client id="{D8378EB5-DD92-310E-C3D7-B92D6A4E003D}" v="155" dt="2024-04-24T16:31:27.063"/>
    <p1510:client id="{F5776FA8-AEBA-61C5-9815-41088691221D}" v="101" dt="2024-04-24T02:05:24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nuvardhan Chennavaram" userId="S::chennavaram.v@northeastern.edu::b22a0090-ac79-43c6-ac09-03e5d3629ff9" providerId="AD" clId="Web-{3568AE47-460E-9552-6964-EA36A48BC8A2}"/>
    <pc:docChg chg="addSld delSld modSld addMainMaster delMainMaster">
      <pc:chgData name="Vishnuvardhan Chennavaram" userId="S::chennavaram.v@northeastern.edu::b22a0090-ac79-43c6-ac09-03e5d3629ff9" providerId="AD" clId="Web-{3568AE47-460E-9552-6964-EA36A48BC8A2}" dt="2024-04-24T05:07:21.525" v="852" actId="20577"/>
      <pc:docMkLst>
        <pc:docMk/>
      </pc:docMkLst>
      <pc:sldChg chg="addSp delSp modSp mod setBg modClrScheme chgLayout">
        <pc:chgData name="Vishnuvardhan Chennavaram" userId="S::chennavaram.v@northeastern.edu::b22a0090-ac79-43c6-ac09-03e5d3629ff9" providerId="AD" clId="Web-{3568AE47-460E-9552-6964-EA36A48BC8A2}" dt="2024-04-24T05:07:21.525" v="852" actId="20577"/>
        <pc:sldMkLst>
          <pc:docMk/>
          <pc:sldMk cId="109857222" sldId="256"/>
        </pc:sldMkLst>
        <pc:spChg chg="mod">
          <ac:chgData name="Vishnuvardhan Chennavaram" userId="S::chennavaram.v@northeastern.edu::b22a0090-ac79-43c6-ac09-03e5d3629ff9" providerId="AD" clId="Web-{3568AE47-460E-9552-6964-EA36A48BC8A2}" dt="2024-04-24T04:54:45.622" v="82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ishnuvardhan Chennavaram" userId="S::chennavaram.v@northeastern.edu::b22a0090-ac79-43c6-ac09-03e5d3629ff9" providerId="AD" clId="Web-{3568AE47-460E-9552-6964-EA36A48BC8A2}" dt="2024-04-24T05:07:21.525" v="852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3T21:03:49.376" v="24"/>
          <ac:spMkLst>
            <pc:docMk/>
            <pc:sldMk cId="109857222" sldId="256"/>
            <ac:spMk id="9" creationId="{4E1EF4E8-5513-4BF5-BC41-04645281C672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3T21:03:49.376" v="24"/>
          <ac:spMkLst>
            <pc:docMk/>
            <pc:sldMk cId="109857222" sldId="256"/>
            <ac:spMk id="44" creationId="{1C8FF592-DEC3-42D7-B2CD-5797E102B51F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3T21:04:12.516" v="29"/>
          <ac:spMkLst>
            <pc:docMk/>
            <pc:sldMk cId="109857222" sldId="256"/>
            <ac:spMk id="46" creationId="{E20BB609-EF92-42DB-836C-0699A590B5CF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3T21:04:12.516" v="29"/>
          <ac:spMkLst>
            <pc:docMk/>
            <pc:sldMk cId="109857222" sldId="256"/>
            <ac:spMk id="47" creationId="{40FA88D0-E295-4CF3-934C-6423EACEB025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3T21:04:12.485" v="28"/>
          <ac:spMkLst>
            <pc:docMk/>
            <pc:sldMk cId="109857222" sldId="256"/>
            <ac:spMk id="53" creationId="{E20BB609-EF92-42DB-836C-0699A590B5CF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3T21:04:12.485" v="28"/>
          <ac:spMkLst>
            <pc:docMk/>
            <pc:sldMk cId="109857222" sldId="256"/>
            <ac:spMk id="55" creationId="{C89012F3-E872-4965-8202-7945C4E70C75}"/>
          </ac:spMkLst>
        </pc:spChg>
        <pc:spChg chg="add">
          <ac:chgData name="Vishnuvardhan Chennavaram" userId="S::chennavaram.v@northeastern.edu::b22a0090-ac79-43c6-ac09-03e5d3629ff9" providerId="AD" clId="Web-{3568AE47-460E-9552-6964-EA36A48BC8A2}" dt="2024-04-23T21:04:12.516" v="29"/>
          <ac:spMkLst>
            <pc:docMk/>
            <pc:sldMk cId="109857222" sldId="256"/>
            <ac:spMk id="63" creationId="{EA7E347D-B32A-4759-B7FF-FD25A9AEE645}"/>
          </ac:spMkLst>
        </pc:spChg>
        <pc:spChg chg="add">
          <ac:chgData name="Vishnuvardhan Chennavaram" userId="S::chennavaram.v@northeastern.edu::b22a0090-ac79-43c6-ac09-03e5d3629ff9" providerId="AD" clId="Web-{3568AE47-460E-9552-6964-EA36A48BC8A2}" dt="2024-04-23T21:04:12.516" v="29"/>
          <ac:spMkLst>
            <pc:docMk/>
            <pc:sldMk cId="109857222" sldId="256"/>
            <ac:spMk id="64" creationId="{681F9FCB-1E38-43E9-8567-6292F4842051}"/>
          </ac:spMkLst>
        </pc:spChg>
        <pc:spChg chg="add">
          <ac:chgData name="Vishnuvardhan Chennavaram" userId="S::chennavaram.v@northeastern.edu::b22a0090-ac79-43c6-ac09-03e5d3629ff9" providerId="AD" clId="Web-{3568AE47-460E-9552-6964-EA36A48BC8A2}" dt="2024-04-23T21:04:12.516" v="29"/>
          <ac:spMkLst>
            <pc:docMk/>
            <pc:sldMk cId="109857222" sldId="256"/>
            <ac:spMk id="65" creationId="{E687037D-D197-4CDD-BB5E-43AEE9E53408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4T04:54:45.622" v="823"/>
          <ac:spMkLst>
            <pc:docMk/>
            <pc:sldMk cId="109857222" sldId="256"/>
            <ac:spMk id="78" creationId="{92B0CFF1-78D7-4A83-A95E-71F9E3831622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4T04:54:39.575" v="818"/>
          <ac:spMkLst>
            <pc:docMk/>
            <pc:sldMk cId="109857222" sldId="256"/>
            <ac:spMk id="93" creationId="{92B0CFF1-78D7-4A83-A95E-71F9E3831622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4T04:54:39.575" v="818"/>
          <ac:spMkLst>
            <pc:docMk/>
            <pc:sldMk cId="109857222" sldId="256"/>
            <ac:spMk id="95" creationId="{C34B9DE3-1715-4EE3-99FA-C9BC12F5DBA1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4T04:54:42.841" v="820"/>
          <ac:spMkLst>
            <pc:docMk/>
            <pc:sldMk cId="109857222" sldId="256"/>
            <ac:spMk id="104" creationId="{92B0CFF1-78D7-4A83-A95E-71F9E3831622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4T04:54:45.607" v="822"/>
          <ac:spMkLst>
            <pc:docMk/>
            <pc:sldMk cId="109857222" sldId="256"/>
            <ac:spMk id="111" creationId="{92B0CFF1-78D7-4A83-A95E-71F9E3831622}"/>
          </ac:spMkLst>
        </pc:spChg>
        <pc:spChg chg="add">
          <ac:chgData name="Vishnuvardhan Chennavaram" userId="S::chennavaram.v@northeastern.edu::b22a0090-ac79-43c6-ac09-03e5d3629ff9" providerId="AD" clId="Web-{3568AE47-460E-9552-6964-EA36A48BC8A2}" dt="2024-04-24T04:54:45.622" v="823"/>
          <ac:spMkLst>
            <pc:docMk/>
            <pc:sldMk cId="109857222" sldId="256"/>
            <ac:spMk id="118" creationId="{92B0CFF1-78D7-4A83-A95E-71F9E3831622}"/>
          </ac:spMkLst>
        </pc:spChg>
        <pc:grpChg chg="add del">
          <ac:chgData name="Vishnuvardhan Chennavaram" userId="S::chennavaram.v@northeastern.edu::b22a0090-ac79-43c6-ac09-03e5d3629ff9" providerId="AD" clId="Web-{3568AE47-460E-9552-6964-EA36A48BC8A2}" dt="2024-04-23T21:03:49.376" v="24"/>
          <ac:grpSpMkLst>
            <pc:docMk/>
            <pc:sldMk cId="109857222" sldId="256"/>
            <ac:grpSpMk id="11" creationId="{9CB1D807-3EEB-4C2C-BB0A-D0BCEEDCBC8C}"/>
          </ac:grpSpMkLst>
        </pc:grpChg>
        <pc:picChg chg="add del">
          <ac:chgData name="Vishnuvardhan Chennavaram" userId="S::chennavaram.v@northeastern.edu::b22a0090-ac79-43c6-ac09-03e5d3629ff9" providerId="AD" clId="Web-{3568AE47-460E-9552-6964-EA36A48BC8A2}" dt="2024-04-23T21:03:49.376" v="24"/>
          <ac:picMkLst>
            <pc:docMk/>
            <pc:sldMk cId="109857222" sldId="256"/>
            <ac:picMk id="4" creationId="{22138E3B-1A62-B14F-3971-425D65EB7293}"/>
          </ac:picMkLst>
        </pc:picChg>
        <pc:picChg chg="add mod ord">
          <ac:chgData name="Vishnuvardhan Chennavaram" userId="S::chennavaram.v@northeastern.edu::b22a0090-ac79-43c6-ac09-03e5d3629ff9" providerId="AD" clId="Web-{3568AE47-460E-9552-6964-EA36A48BC8A2}" dt="2024-04-24T04:54:45.607" v="822"/>
          <ac:picMkLst>
            <pc:docMk/>
            <pc:sldMk cId="109857222" sldId="256"/>
            <ac:picMk id="48" creationId="{D2152491-C71C-E6A2-4D95-C775A2B33465}"/>
          </ac:picMkLst>
        </pc:picChg>
        <pc:cxnChg chg="add del">
          <ac:chgData name="Vishnuvardhan Chennavaram" userId="S::chennavaram.v@northeastern.edu::b22a0090-ac79-43c6-ac09-03e5d3629ff9" providerId="AD" clId="Web-{3568AE47-460E-9552-6964-EA36A48BC8A2}" dt="2024-04-23T21:04:12.516" v="29"/>
          <ac:cxnSpMkLst>
            <pc:docMk/>
            <pc:sldMk cId="109857222" sldId="256"/>
            <ac:cxnSpMk id="13" creationId="{8F4E56A8-93D5-4BE3-AE61-84677331AD07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3T21:04:12.516" v="29"/>
          <ac:cxnSpMkLst>
            <pc:docMk/>
            <pc:sldMk cId="109857222" sldId="256"/>
            <ac:cxnSpMk id="15" creationId="{BD492A0C-1773-477B-83B5-C707CB057709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3T21:04:12.485" v="28"/>
          <ac:cxnSpMkLst>
            <pc:docMk/>
            <pc:sldMk cId="109857222" sldId="256"/>
            <ac:cxnSpMk id="57" creationId="{8F4E56A8-93D5-4BE3-AE61-84677331AD07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3T21:04:12.485" v="28"/>
          <ac:cxnSpMkLst>
            <pc:docMk/>
            <pc:sldMk cId="109857222" sldId="256"/>
            <ac:cxnSpMk id="59" creationId="{34921031-DE97-4979-8D9E-C47904360FDB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3T21:04:12.485" v="28"/>
          <ac:cxnSpMkLst>
            <pc:docMk/>
            <pc:sldMk cId="109857222" sldId="256"/>
            <ac:cxnSpMk id="61" creationId="{BD492A0C-1773-477B-83B5-C707CB057709}"/>
          </ac:cxnSpMkLst>
        </pc:cxnChg>
        <pc:cxnChg chg="add">
          <ac:chgData name="Vishnuvardhan Chennavaram" userId="S::chennavaram.v@northeastern.edu::b22a0090-ac79-43c6-ac09-03e5d3629ff9" providerId="AD" clId="Web-{3568AE47-460E-9552-6964-EA36A48BC8A2}" dt="2024-04-23T21:04:12.516" v="29"/>
          <ac:cxnSpMkLst>
            <pc:docMk/>
            <pc:sldMk cId="109857222" sldId="256"/>
            <ac:cxnSpMk id="66" creationId="{EBE7D411-C454-425C-A90F-B99A068A51E0}"/>
          </ac:cxnSpMkLst>
        </pc:cxnChg>
        <pc:cxnChg chg="add">
          <ac:chgData name="Vishnuvardhan Chennavaram" userId="S::chennavaram.v@northeastern.edu::b22a0090-ac79-43c6-ac09-03e5d3629ff9" providerId="AD" clId="Web-{3568AE47-460E-9552-6964-EA36A48BC8A2}" dt="2024-04-23T21:04:12.516" v="29"/>
          <ac:cxnSpMkLst>
            <pc:docMk/>
            <pc:sldMk cId="109857222" sldId="256"/>
            <ac:cxnSpMk id="67" creationId="{7D438A5E-0623-44C4-BA70-3BBB9D1520D7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54:45.622" v="823"/>
          <ac:cxnSpMkLst>
            <pc:docMk/>
            <pc:sldMk cId="109857222" sldId="256"/>
            <ac:cxnSpMk id="72" creationId="{108D74AC-B125-4E11-BA53-E9E383966DF8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54:45.622" v="823"/>
          <ac:cxnSpMkLst>
            <pc:docMk/>
            <pc:sldMk cId="109857222" sldId="256"/>
            <ac:cxnSpMk id="74" creationId="{9DC76EBE-FB9D-4054-B5D8-19E3EAFE40B2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54:45.622" v="823"/>
          <ac:cxnSpMkLst>
            <pc:docMk/>
            <pc:sldMk cId="109857222" sldId="256"/>
            <ac:cxnSpMk id="76" creationId="{E48FA233-30DB-4D0A-BF51-78D03F79F247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54:45.622" v="823"/>
          <ac:cxnSpMkLst>
            <pc:docMk/>
            <pc:sldMk cId="109857222" sldId="256"/>
            <ac:cxnSpMk id="80" creationId="{06A9FE31-8E40-4AAC-8B90-1AD6D75205C8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54:45.622" v="823"/>
          <ac:cxnSpMkLst>
            <pc:docMk/>
            <pc:sldMk cId="109857222" sldId="256"/>
            <ac:cxnSpMk id="82" creationId="{52CE755F-6139-4A64-8874-30A9A3EFB8B0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54:39.575" v="818"/>
          <ac:cxnSpMkLst>
            <pc:docMk/>
            <pc:sldMk cId="109857222" sldId="256"/>
            <ac:cxnSpMk id="87" creationId="{108D74AC-B125-4E11-BA53-E9E383966DF8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54:39.575" v="818"/>
          <ac:cxnSpMkLst>
            <pc:docMk/>
            <pc:sldMk cId="109857222" sldId="256"/>
            <ac:cxnSpMk id="89" creationId="{9DC76EBE-FB9D-4054-B5D8-19E3EAFE40B2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54:39.575" v="818"/>
          <ac:cxnSpMkLst>
            <pc:docMk/>
            <pc:sldMk cId="109857222" sldId="256"/>
            <ac:cxnSpMk id="91" creationId="{E48FA233-30DB-4D0A-BF51-78D03F79F247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54:39.575" v="818"/>
          <ac:cxnSpMkLst>
            <pc:docMk/>
            <pc:sldMk cId="109857222" sldId="256"/>
            <ac:cxnSpMk id="97" creationId="{6108BD3D-CFD0-4A15-ACF6-EBC254CD7CF1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54:39.575" v="818"/>
          <ac:cxnSpMkLst>
            <pc:docMk/>
            <pc:sldMk cId="109857222" sldId="256"/>
            <ac:cxnSpMk id="99" creationId="{DB2019E5-6C31-4640-A135-6BBA7FFCF694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54:42.841" v="820"/>
          <ac:cxnSpMkLst>
            <pc:docMk/>
            <pc:sldMk cId="109857222" sldId="256"/>
            <ac:cxnSpMk id="101" creationId="{108D74AC-B125-4E11-BA53-E9E383966DF8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54:42.841" v="820"/>
          <ac:cxnSpMkLst>
            <pc:docMk/>
            <pc:sldMk cId="109857222" sldId="256"/>
            <ac:cxnSpMk id="102" creationId="{9DC76EBE-FB9D-4054-B5D8-19E3EAFE40B2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54:42.841" v="820"/>
          <ac:cxnSpMkLst>
            <pc:docMk/>
            <pc:sldMk cId="109857222" sldId="256"/>
            <ac:cxnSpMk id="103" creationId="{E48FA233-30DB-4D0A-BF51-78D03F79F247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54:42.841" v="820"/>
          <ac:cxnSpMkLst>
            <pc:docMk/>
            <pc:sldMk cId="109857222" sldId="256"/>
            <ac:cxnSpMk id="105" creationId="{06A9FE31-8E40-4AAC-8B90-1AD6D75205C8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54:42.841" v="820"/>
          <ac:cxnSpMkLst>
            <pc:docMk/>
            <pc:sldMk cId="109857222" sldId="256"/>
            <ac:cxnSpMk id="106" creationId="{52CE755F-6139-4A64-8874-30A9A3EFB8B0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54:45.607" v="822"/>
          <ac:cxnSpMkLst>
            <pc:docMk/>
            <pc:sldMk cId="109857222" sldId="256"/>
            <ac:cxnSpMk id="108" creationId="{108D74AC-B125-4E11-BA53-E9E383966DF8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54:45.607" v="822"/>
          <ac:cxnSpMkLst>
            <pc:docMk/>
            <pc:sldMk cId="109857222" sldId="256"/>
            <ac:cxnSpMk id="109" creationId="{9DC76EBE-FB9D-4054-B5D8-19E3EAFE40B2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54:45.607" v="822"/>
          <ac:cxnSpMkLst>
            <pc:docMk/>
            <pc:sldMk cId="109857222" sldId="256"/>
            <ac:cxnSpMk id="110" creationId="{E48FA233-30DB-4D0A-BF51-78D03F79F247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54:45.607" v="822"/>
          <ac:cxnSpMkLst>
            <pc:docMk/>
            <pc:sldMk cId="109857222" sldId="256"/>
            <ac:cxnSpMk id="112" creationId="{0BE13636-D998-4A75-8C1B-EDBD9E57DC65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54:45.607" v="822"/>
          <ac:cxnSpMkLst>
            <pc:docMk/>
            <pc:sldMk cId="109857222" sldId="256"/>
            <ac:cxnSpMk id="113" creationId="{6672E4D5-7CCB-4D76-86FF-83359027DB64}"/>
          </ac:cxnSpMkLst>
        </pc:cxnChg>
        <pc:cxnChg chg="add">
          <ac:chgData name="Vishnuvardhan Chennavaram" userId="S::chennavaram.v@northeastern.edu::b22a0090-ac79-43c6-ac09-03e5d3629ff9" providerId="AD" clId="Web-{3568AE47-460E-9552-6964-EA36A48BC8A2}" dt="2024-04-24T04:54:45.622" v="823"/>
          <ac:cxnSpMkLst>
            <pc:docMk/>
            <pc:sldMk cId="109857222" sldId="256"/>
            <ac:cxnSpMk id="115" creationId="{108D74AC-B125-4E11-BA53-E9E383966DF8}"/>
          </ac:cxnSpMkLst>
        </pc:cxnChg>
        <pc:cxnChg chg="add">
          <ac:chgData name="Vishnuvardhan Chennavaram" userId="S::chennavaram.v@northeastern.edu::b22a0090-ac79-43c6-ac09-03e5d3629ff9" providerId="AD" clId="Web-{3568AE47-460E-9552-6964-EA36A48BC8A2}" dt="2024-04-24T04:54:45.622" v="823"/>
          <ac:cxnSpMkLst>
            <pc:docMk/>
            <pc:sldMk cId="109857222" sldId="256"/>
            <ac:cxnSpMk id="116" creationId="{9DC76EBE-FB9D-4054-B5D8-19E3EAFE40B2}"/>
          </ac:cxnSpMkLst>
        </pc:cxnChg>
        <pc:cxnChg chg="add">
          <ac:chgData name="Vishnuvardhan Chennavaram" userId="S::chennavaram.v@northeastern.edu::b22a0090-ac79-43c6-ac09-03e5d3629ff9" providerId="AD" clId="Web-{3568AE47-460E-9552-6964-EA36A48BC8A2}" dt="2024-04-24T04:54:45.622" v="823"/>
          <ac:cxnSpMkLst>
            <pc:docMk/>
            <pc:sldMk cId="109857222" sldId="256"/>
            <ac:cxnSpMk id="117" creationId="{E48FA233-30DB-4D0A-BF51-78D03F79F247}"/>
          </ac:cxnSpMkLst>
        </pc:cxnChg>
        <pc:cxnChg chg="add">
          <ac:chgData name="Vishnuvardhan Chennavaram" userId="S::chennavaram.v@northeastern.edu::b22a0090-ac79-43c6-ac09-03e5d3629ff9" providerId="AD" clId="Web-{3568AE47-460E-9552-6964-EA36A48BC8A2}" dt="2024-04-24T04:54:45.622" v="823"/>
          <ac:cxnSpMkLst>
            <pc:docMk/>
            <pc:sldMk cId="109857222" sldId="256"/>
            <ac:cxnSpMk id="119" creationId="{06A9FE31-8E40-4AAC-8B90-1AD6D75205C8}"/>
          </ac:cxnSpMkLst>
        </pc:cxnChg>
        <pc:cxnChg chg="add">
          <ac:chgData name="Vishnuvardhan Chennavaram" userId="S::chennavaram.v@northeastern.edu::b22a0090-ac79-43c6-ac09-03e5d3629ff9" providerId="AD" clId="Web-{3568AE47-460E-9552-6964-EA36A48BC8A2}" dt="2024-04-24T04:54:45.622" v="823"/>
          <ac:cxnSpMkLst>
            <pc:docMk/>
            <pc:sldMk cId="109857222" sldId="256"/>
            <ac:cxnSpMk id="120" creationId="{52CE755F-6139-4A64-8874-30A9A3EFB8B0}"/>
          </ac:cxnSpMkLst>
        </pc:cxnChg>
      </pc:sldChg>
      <pc:sldChg chg="modSp new">
        <pc:chgData name="Vishnuvardhan Chennavaram" userId="S::chennavaram.v@northeastern.edu::b22a0090-ac79-43c6-ac09-03e5d3629ff9" providerId="AD" clId="Web-{3568AE47-460E-9552-6964-EA36A48BC8A2}" dt="2024-04-24T04:40:03.781" v="745" actId="14100"/>
        <pc:sldMkLst>
          <pc:docMk/>
          <pc:sldMk cId="1678085578" sldId="257"/>
        </pc:sldMkLst>
        <pc:spChg chg="mod">
          <ac:chgData name="Vishnuvardhan Chennavaram" userId="S::chennavaram.v@northeastern.edu::b22a0090-ac79-43c6-ac09-03e5d3629ff9" providerId="AD" clId="Web-{3568AE47-460E-9552-6964-EA36A48BC8A2}" dt="2024-04-24T04:39:47.952" v="743" actId="20577"/>
          <ac:spMkLst>
            <pc:docMk/>
            <pc:sldMk cId="1678085578" sldId="257"/>
            <ac:spMk id="2" creationId="{68180D91-2CA9-F786-FBAD-FB43BD7C5D4B}"/>
          </ac:spMkLst>
        </pc:spChg>
        <pc:spChg chg="mod">
          <ac:chgData name="Vishnuvardhan Chennavaram" userId="S::chennavaram.v@northeastern.edu::b22a0090-ac79-43c6-ac09-03e5d3629ff9" providerId="AD" clId="Web-{3568AE47-460E-9552-6964-EA36A48BC8A2}" dt="2024-04-23T21:12:48.721" v="196" actId="14100"/>
          <ac:spMkLst>
            <pc:docMk/>
            <pc:sldMk cId="1678085578" sldId="257"/>
            <ac:spMk id="3" creationId="{686EBA1C-414D-C39F-5272-A04E4343A6A0}"/>
          </ac:spMkLst>
        </pc:spChg>
        <pc:graphicFrameChg chg="mod">
          <ac:chgData name="Vishnuvardhan Chennavaram" userId="S::chennavaram.v@northeastern.edu::b22a0090-ac79-43c6-ac09-03e5d3629ff9" providerId="AD" clId="Web-{3568AE47-460E-9552-6964-EA36A48BC8A2}" dt="2024-04-24T04:40:03.781" v="745" actId="14100"/>
          <ac:graphicFrameMkLst>
            <pc:docMk/>
            <pc:sldMk cId="1678085578" sldId="257"/>
            <ac:graphicFrameMk id="32" creationId="{CB5D72FC-9B89-3CB1-5E59-CAE5ACCC7CC4}"/>
          </ac:graphicFrameMkLst>
        </pc:graphicFrameChg>
      </pc:sldChg>
      <pc:sldChg chg="add del replId">
        <pc:chgData name="Vishnuvardhan Chennavaram" userId="S::chennavaram.v@northeastern.edu::b22a0090-ac79-43c6-ac09-03e5d3629ff9" providerId="AD" clId="Web-{3568AE47-460E-9552-6964-EA36A48BC8A2}" dt="2024-04-23T21:05:13.188" v="31"/>
        <pc:sldMkLst>
          <pc:docMk/>
          <pc:sldMk cId="642121970" sldId="258"/>
        </pc:sldMkLst>
      </pc:sldChg>
      <pc:sldChg chg="addSp delSp modSp new">
        <pc:chgData name="Vishnuvardhan Chennavaram" userId="S::chennavaram.v@northeastern.edu::b22a0090-ac79-43c6-ac09-03e5d3629ff9" providerId="AD" clId="Web-{3568AE47-460E-9552-6964-EA36A48BC8A2}" dt="2024-04-24T05:05:46.784" v="846" actId="1076"/>
        <pc:sldMkLst>
          <pc:docMk/>
          <pc:sldMk cId="2154181306" sldId="258"/>
        </pc:sldMkLst>
        <pc:spChg chg="add mod">
          <ac:chgData name="Vishnuvardhan Chennavaram" userId="S::chennavaram.v@northeastern.edu::b22a0090-ac79-43c6-ac09-03e5d3629ff9" providerId="AD" clId="Web-{3568AE47-460E-9552-6964-EA36A48BC8A2}" dt="2024-04-24T04:56:55.298" v="843" actId="1076"/>
          <ac:spMkLst>
            <pc:docMk/>
            <pc:sldMk cId="2154181306" sldId="258"/>
            <ac:spMk id="2" creationId="{A6842798-79D6-ACEB-2F05-F563698ACEFB}"/>
          </ac:spMkLst>
        </pc:spChg>
        <pc:picChg chg="add del mod">
          <ac:chgData name="Vishnuvardhan Chennavaram" userId="S::chennavaram.v@northeastern.edu::b22a0090-ac79-43c6-ac09-03e5d3629ff9" providerId="AD" clId="Web-{3568AE47-460E-9552-6964-EA36A48BC8A2}" dt="2024-04-24T04:41:43.112" v="746"/>
          <ac:picMkLst>
            <pc:docMk/>
            <pc:sldMk cId="2154181306" sldId="258"/>
            <ac:picMk id="3" creationId="{C0168C6A-3C1D-A0A4-FCF5-C0F3CA675330}"/>
          </ac:picMkLst>
        </pc:picChg>
        <pc:picChg chg="add del mod">
          <ac:chgData name="Vishnuvardhan Chennavaram" userId="S::chennavaram.v@northeastern.edu::b22a0090-ac79-43c6-ac09-03e5d3629ff9" providerId="AD" clId="Web-{3568AE47-460E-9552-6964-EA36A48BC8A2}" dt="2024-04-24T04:42:21.192" v="753"/>
          <ac:picMkLst>
            <pc:docMk/>
            <pc:sldMk cId="2154181306" sldId="258"/>
            <ac:picMk id="4" creationId="{42990333-F16C-1E74-1037-39F395A398E2}"/>
          </ac:picMkLst>
        </pc:picChg>
        <pc:picChg chg="add del mod">
          <ac:chgData name="Vishnuvardhan Chennavaram" userId="S::chennavaram.v@northeastern.edu::b22a0090-ac79-43c6-ac09-03e5d3629ff9" providerId="AD" clId="Web-{3568AE47-460E-9552-6964-EA36A48BC8A2}" dt="2024-04-24T04:44:25.211" v="757"/>
          <ac:picMkLst>
            <pc:docMk/>
            <pc:sldMk cId="2154181306" sldId="258"/>
            <ac:picMk id="5" creationId="{4148D1BA-9848-8E42-8E67-11A12DC7D6F9}"/>
          </ac:picMkLst>
        </pc:picChg>
        <pc:picChg chg="add mod">
          <ac:chgData name="Vishnuvardhan Chennavaram" userId="S::chennavaram.v@northeastern.edu::b22a0090-ac79-43c6-ac09-03e5d3629ff9" providerId="AD" clId="Web-{3568AE47-460E-9552-6964-EA36A48BC8A2}" dt="2024-04-24T05:05:46.784" v="846" actId="1076"/>
          <ac:picMkLst>
            <pc:docMk/>
            <pc:sldMk cId="2154181306" sldId="258"/>
            <ac:picMk id="6" creationId="{A0519025-74F4-753F-A2E7-4729D5C6AAF8}"/>
          </ac:picMkLst>
        </pc:picChg>
      </pc:sldChg>
      <pc:sldChg chg="modSp new del">
        <pc:chgData name="Vishnuvardhan Chennavaram" userId="S::chennavaram.v@northeastern.edu::b22a0090-ac79-43c6-ac09-03e5d3629ff9" providerId="AD" clId="Web-{3568AE47-460E-9552-6964-EA36A48BC8A2}" dt="2024-04-23T21:13:42.299" v="206"/>
        <pc:sldMkLst>
          <pc:docMk/>
          <pc:sldMk cId="2458306716" sldId="258"/>
        </pc:sldMkLst>
        <pc:spChg chg="mod">
          <ac:chgData name="Vishnuvardhan Chennavaram" userId="S::chennavaram.v@northeastern.edu::b22a0090-ac79-43c6-ac09-03e5d3629ff9" providerId="AD" clId="Web-{3568AE47-460E-9552-6964-EA36A48BC8A2}" dt="2024-04-23T21:13:18.064" v="205" actId="14100"/>
          <ac:spMkLst>
            <pc:docMk/>
            <pc:sldMk cId="2458306716" sldId="258"/>
            <ac:spMk id="2" creationId="{E907439F-D78E-95E8-AC3F-58072EB8FC24}"/>
          </ac:spMkLst>
        </pc:spChg>
      </pc:sldChg>
      <pc:sldChg chg="modSp new del">
        <pc:chgData name="Vishnuvardhan Chennavaram" userId="S::chennavaram.v@northeastern.edu::b22a0090-ac79-43c6-ac09-03e5d3629ff9" providerId="AD" clId="Web-{3568AE47-460E-9552-6964-EA36A48BC8A2}" dt="2024-04-23T21:14:04.986" v="209"/>
        <pc:sldMkLst>
          <pc:docMk/>
          <pc:sldMk cId="4125690845" sldId="258"/>
        </pc:sldMkLst>
        <pc:spChg chg="mod">
          <ac:chgData name="Vishnuvardhan Chennavaram" userId="S::chennavaram.v@northeastern.edu::b22a0090-ac79-43c6-ac09-03e5d3629ff9" providerId="AD" clId="Web-{3568AE47-460E-9552-6964-EA36A48BC8A2}" dt="2024-04-23T21:13:58.190" v="208" actId="14100"/>
          <ac:spMkLst>
            <pc:docMk/>
            <pc:sldMk cId="4125690845" sldId="258"/>
            <ac:spMk id="2" creationId="{A8478E63-6675-738D-34AD-ADA941197895}"/>
          </ac:spMkLst>
        </pc:spChg>
      </pc:sldChg>
      <pc:sldChg chg="modSp">
        <pc:chgData name="Vishnuvardhan Chennavaram" userId="S::chennavaram.v@northeastern.edu::b22a0090-ac79-43c6-ac09-03e5d3629ff9" providerId="AD" clId="Web-{3568AE47-460E-9552-6964-EA36A48BC8A2}" dt="2024-04-24T04:56:31.766" v="840" actId="14100"/>
        <pc:sldMkLst>
          <pc:docMk/>
          <pc:sldMk cId="1221061059" sldId="259"/>
        </pc:sldMkLst>
        <pc:spChg chg="mod">
          <ac:chgData name="Vishnuvardhan Chennavaram" userId="S::chennavaram.v@northeastern.edu::b22a0090-ac79-43c6-ac09-03e5d3629ff9" providerId="AD" clId="Web-{3568AE47-460E-9552-6964-EA36A48BC8A2}" dt="2024-04-24T04:55:06.029" v="825" actId="20577"/>
          <ac:spMkLst>
            <pc:docMk/>
            <pc:sldMk cId="1221061059" sldId="259"/>
            <ac:spMk id="2" creationId="{5EDD9D1C-9D97-9614-2068-BC420CAB5E96}"/>
          </ac:spMkLst>
        </pc:spChg>
        <pc:picChg chg="mod">
          <ac:chgData name="Vishnuvardhan Chennavaram" userId="S::chennavaram.v@northeastern.edu::b22a0090-ac79-43c6-ac09-03e5d3629ff9" providerId="AD" clId="Web-{3568AE47-460E-9552-6964-EA36A48BC8A2}" dt="2024-04-24T04:45:56.136" v="769" actId="14100"/>
          <ac:picMkLst>
            <pc:docMk/>
            <pc:sldMk cId="1221061059" sldId="259"/>
            <ac:picMk id="5" creationId="{D4136A09-9BAE-604C-8D46-862B748CB3E2}"/>
          </ac:picMkLst>
        </pc:picChg>
        <pc:picChg chg="mod">
          <ac:chgData name="Vishnuvardhan Chennavaram" userId="S::chennavaram.v@northeastern.edu::b22a0090-ac79-43c6-ac09-03e5d3629ff9" providerId="AD" clId="Web-{3568AE47-460E-9552-6964-EA36A48BC8A2}" dt="2024-04-24T04:56:31.766" v="840" actId="14100"/>
          <ac:picMkLst>
            <pc:docMk/>
            <pc:sldMk cId="1221061059" sldId="259"/>
            <ac:picMk id="6" creationId="{67031A13-50C1-46B9-2718-94C81B8DBD1E}"/>
          </ac:picMkLst>
        </pc:picChg>
        <pc:picChg chg="mod">
          <ac:chgData name="Vishnuvardhan Chennavaram" userId="S::chennavaram.v@northeastern.edu::b22a0090-ac79-43c6-ac09-03e5d3629ff9" providerId="AD" clId="Web-{3568AE47-460E-9552-6964-EA36A48BC8A2}" dt="2024-04-24T04:45:45.855" v="767" actId="14100"/>
          <ac:picMkLst>
            <pc:docMk/>
            <pc:sldMk cId="1221061059" sldId="259"/>
            <ac:picMk id="8" creationId="{EAA0C815-1F8B-3979-37E6-21803E417C80}"/>
          </ac:picMkLst>
        </pc:picChg>
      </pc:sldChg>
      <pc:sldChg chg="modSp">
        <pc:chgData name="Vishnuvardhan Chennavaram" userId="S::chennavaram.v@northeastern.edu::b22a0090-ac79-43c6-ac09-03e5d3629ff9" providerId="AD" clId="Web-{3568AE47-460E-9552-6964-EA36A48BC8A2}" dt="2024-04-24T04:39:15.451" v="741" actId="20577"/>
        <pc:sldMkLst>
          <pc:docMk/>
          <pc:sldMk cId="728783066" sldId="260"/>
        </pc:sldMkLst>
        <pc:spChg chg="mod">
          <ac:chgData name="Vishnuvardhan Chennavaram" userId="S::chennavaram.v@northeastern.edu::b22a0090-ac79-43c6-ac09-03e5d3629ff9" providerId="AD" clId="Web-{3568AE47-460E-9552-6964-EA36A48BC8A2}" dt="2024-04-24T04:39:15.451" v="741" actId="20577"/>
          <ac:spMkLst>
            <pc:docMk/>
            <pc:sldMk cId="728783066" sldId="260"/>
            <ac:spMk id="3" creationId="{4EB8008A-4851-49B7-1AF0-F0698C83E504}"/>
          </ac:spMkLst>
        </pc:spChg>
        <pc:graphicFrameChg chg="mod">
          <ac:chgData name="Vishnuvardhan Chennavaram" userId="S::chennavaram.v@northeastern.edu::b22a0090-ac79-43c6-ac09-03e5d3629ff9" providerId="AD" clId="Web-{3568AE47-460E-9552-6964-EA36A48BC8A2}" dt="2024-04-24T04:39:09.764" v="740" actId="14100"/>
          <ac:graphicFrameMkLst>
            <pc:docMk/>
            <pc:sldMk cId="728783066" sldId="260"/>
            <ac:graphicFrameMk id="23" creationId="{9B2F9CFA-E7F5-FF82-CE7C-7079D2C35702}"/>
          </ac:graphicFrameMkLst>
        </pc:graphicFrameChg>
      </pc:sldChg>
      <pc:sldChg chg="modSp">
        <pc:chgData name="Vishnuvardhan Chennavaram" userId="S::chennavaram.v@northeastern.edu::b22a0090-ac79-43c6-ac09-03e5d3629ff9" providerId="AD" clId="Web-{3568AE47-460E-9552-6964-EA36A48BC8A2}" dt="2024-04-24T04:56:21.282" v="839" actId="14100"/>
        <pc:sldMkLst>
          <pc:docMk/>
          <pc:sldMk cId="1476838266" sldId="261"/>
        </pc:sldMkLst>
        <pc:spChg chg="mod">
          <ac:chgData name="Vishnuvardhan Chennavaram" userId="S::chennavaram.v@northeastern.edu::b22a0090-ac79-43c6-ac09-03e5d3629ff9" providerId="AD" clId="Web-{3568AE47-460E-9552-6964-EA36A48BC8A2}" dt="2024-04-24T04:55:44.780" v="828" actId="1076"/>
          <ac:spMkLst>
            <pc:docMk/>
            <pc:sldMk cId="1476838266" sldId="261"/>
            <ac:spMk id="2" creationId="{5EDD9D1C-9D97-9614-2068-BC420CAB5E96}"/>
          </ac:spMkLst>
        </pc:spChg>
        <pc:picChg chg="mod">
          <ac:chgData name="Vishnuvardhan Chennavaram" userId="S::chennavaram.v@northeastern.edu::b22a0090-ac79-43c6-ac09-03e5d3629ff9" providerId="AD" clId="Web-{3568AE47-460E-9552-6964-EA36A48BC8A2}" dt="2024-04-24T04:55:49.999" v="830" actId="14100"/>
          <ac:picMkLst>
            <pc:docMk/>
            <pc:sldMk cId="1476838266" sldId="261"/>
            <ac:picMk id="9" creationId="{EC79C5C9-8C45-A290-6C23-6F6557671B77}"/>
          </ac:picMkLst>
        </pc:picChg>
        <pc:picChg chg="mod">
          <ac:chgData name="Vishnuvardhan Chennavaram" userId="S::chennavaram.v@northeastern.edu::b22a0090-ac79-43c6-ac09-03e5d3629ff9" providerId="AD" clId="Web-{3568AE47-460E-9552-6964-EA36A48BC8A2}" dt="2024-04-24T04:56:12.922" v="836" actId="14100"/>
          <ac:picMkLst>
            <pc:docMk/>
            <pc:sldMk cId="1476838266" sldId="261"/>
            <ac:picMk id="10" creationId="{07900A09-57E6-A1D9-147E-072070D9635A}"/>
          </ac:picMkLst>
        </pc:picChg>
        <pc:picChg chg="mod">
          <ac:chgData name="Vishnuvardhan Chennavaram" userId="S::chennavaram.v@northeastern.edu::b22a0090-ac79-43c6-ac09-03e5d3629ff9" providerId="AD" clId="Web-{3568AE47-460E-9552-6964-EA36A48BC8A2}" dt="2024-04-24T04:56:18.735" v="838" actId="14100"/>
          <ac:picMkLst>
            <pc:docMk/>
            <pc:sldMk cId="1476838266" sldId="261"/>
            <ac:picMk id="11" creationId="{98F2852E-EAC3-5978-B045-C71FC2FE50A5}"/>
          </ac:picMkLst>
        </pc:picChg>
        <pc:picChg chg="mod">
          <ac:chgData name="Vishnuvardhan Chennavaram" userId="S::chennavaram.v@northeastern.edu::b22a0090-ac79-43c6-ac09-03e5d3629ff9" providerId="AD" clId="Web-{3568AE47-460E-9552-6964-EA36A48BC8A2}" dt="2024-04-24T04:56:21.282" v="839" actId="14100"/>
          <ac:picMkLst>
            <pc:docMk/>
            <pc:sldMk cId="1476838266" sldId="261"/>
            <ac:picMk id="12" creationId="{BA6CA35F-61D1-CD1F-7AE8-4D668B70D4E9}"/>
          </ac:picMkLst>
        </pc:picChg>
      </pc:sldChg>
      <pc:sldChg chg="modSp">
        <pc:chgData name="Vishnuvardhan Chennavaram" userId="S::chennavaram.v@northeastern.edu::b22a0090-ac79-43c6-ac09-03e5d3629ff9" providerId="AD" clId="Web-{3568AE47-460E-9552-6964-EA36A48BC8A2}" dt="2024-04-24T04:47:12.326" v="786" actId="1076"/>
        <pc:sldMkLst>
          <pc:docMk/>
          <pc:sldMk cId="1955722496" sldId="263"/>
        </pc:sldMkLst>
        <pc:spChg chg="mod">
          <ac:chgData name="Vishnuvardhan Chennavaram" userId="S::chennavaram.v@northeastern.edu::b22a0090-ac79-43c6-ac09-03e5d3629ff9" providerId="AD" clId="Web-{3568AE47-460E-9552-6964-EA36A48BC8A2}" dt="2024-04-24T04:47:12.326" v="786" actId="1076"/>
          <ac:spMkLst>
            <pc:docMk/>
            <pc:sldMk cId="1955722496" sldId="263"/>
            <ac:spMk id="3" creationId="{B7ACA0F4-A14C-4977-DD6C-435740D393CC}"/>
          </ac:spMkLst>
        </pc:spChg>
        <pc:picChg chg="mod">
          <ac:chgData name="Vishnuvardhan Chennavaram" userId="S::chennavaram.v@northeastern.edu::b22a0090-ac79-43c6-ac09-03e5d3629ff9" providerId="AD" clId="Web-{3568AE47-460E-9552-6964-EA36A48BC8A2}" dt="2024-04-24T04:47:03.467" v="784" actId="14100"/>
          <ac:picMkLst>
            <pc:docMk/>
            <pc:sldMk cId="1955722496" sldId="263"/>
            <ac:picMk id="6" creationId="{16266490-D356-2535-5960-E04FD429D00B}"/>
          </ac:picMkLst>
        </pc:picChg>
      </pc:sldChg>
      <pc:sldChg chg="modSp">
        <pc:chgData name="Vishnuvardhan Chennavaram" userId="S::chennavaram.v@northeastern.edu::b22a0090-ac79-43c6-ac09-03e5d3629ff9" providerId="AD" clId="Web-{3568AE47-460E-9552-6964-EA36A48BC8A2}" dt="2024-04-24T04:50:37.052" v="789" actId="14100"/>
        <pc:sldMkLst>
          <pc:docMk/>
          <pc:sldMk cId="2316889669" sldId="270"/>
        </pc:sldMkLst>
        <pc:spChg chg="mod">
          <ac:chgData name="Vishnuvardhan Chennavaram" userId="S::chennavaram.v@northeastern.edu::b22a0090-ac79-43c6-ac09-03e5d3629ff9" providerId="AD" clId="Web-{3568AE47-460E-9552-6964-EA36A48BC8A2}" dt="2024-04-24T04:30:38.418" v="658" actId="1076"/>
          <ac:spMkLst>
            <pc:docMk/>
            <pc:sldMk cId="2316889669" sldId="270"/>
            <ac:spMk id="7" creationId="{9F45170C-6A24-2C79-AD2B-B40F86172255}"/>
          </ac:spMkLst>
        </pc:spChg>
        <pc:picChg chg="mod">
          <ac:chgData name="Vishnuvardhan Chennavaram" userId="S::chennavaram.v@northeastern.edu::b22a0090-ac79-43c6-ac09-03e5d3629ff9" providerId="AD" clId="Web-{3568AE47-460E-9552-6964-EA36A48BC8A2}" dt="2024-04-24T04:50:37.052" v="789" actId="14100"/>
          <ac:picMkLst>
            <pc:docMk/>
            <pc:sldMk cId="2316889669" sldId="270"/>
            <ac:picMk id="5" creationId="{B9D45EE1-8885-F6FB-5675-617FCE9486C7}"/>
          </ac:picMkLst>
        </pc:picChg>
        <pc:picChg chg="mod">
          <ac:chgData name="Vishnuvardhan Chennavaram" userId="S::chennavaram.v@northeastern.edu::b22a0090-ac79-43c6-ac09-03e5d3629ff9" providerId="AD" clId="Web-{3568AE47-460E-9552-6964-EA36A48BC8A2}" dt="2024-04-24T04:50:20.785" v="788" actId="14100"/>
          <ac:picMkLst>
            <pc:docMk/>
            <pc:sldMk cId="2316889669" sldId="270"/>
            <ac:picMk id="6" creationId="{CE7B6AD2-18C5-F176-018C-2A1C7FABF83B}"/>
          </ac:picMkLst>
        </pc:picChg>
      </pc:sldChg>
      <pc:sldChg chg="modSp">
        <pc:chgData name="Vishnuvardhan Chennavaram" userId="S::chennavaram.v@northeastern.edu::b22a0090-ac79-43c6-ac09-03e5d3629ff9" providerId="AD" clId="Web-{3568AE47-460E-9552-6964-EA36A48BC8A2}" dt="2024-04-24T04:33:10.798" v="688" actId="1076"/>
        <pc:sldMkLst>
          <pc:docMk/>
          <pc:sldMk cId="1587545846" sldId="271"/>
        </pc:sldMkLst>
        <pc:spChg chg="mod">
          <ac:chgData name="Vishnuvardhan Chennavaram" userId="S::chennavaram.v@northeastern.edu::b22a0090-ac79-43c6-ac09-03e5d3629ff9" providerId="AD" clId="Web-{3568AE47-460E-9552-6964-EA36A48BC8A2}" dt="2024-04-24T04:33:10.798" v="688" actId="1076"/>
          <ac:spMkLst>
            <pc:docMk/>
            <pc:sldMk cId="1587545846" sldId="271"/>
            <ac:spMk id="7" creationId="{9F45170C-6A24-2C79-AD2B-B40F86172255}"/>
          </ac:spMkLst>
        </pc:spChg>
      </pc:sldChg>
      <pc:sldChg chg="modSp">
        <pc:chgData name="Vishnuvardhan Chennavaram" userId="S::chennavaram.v@northeastern.edu::b22a0090-ac79-43c6-ac09-03e5d3629ff9" providerId="AD" clId="Web-{3568AE47-460E-9552-6964-EA36A48BC8A2}" dt="2024-04-24T04:31:34.139" v="675" actId="1076"/>
        <pc:sldMkLst>
          <pc:docMk/>
          <pc:sldMk cId="1670591304" sldId="272"/>
        </pc:sldMkLst>
        <pc:spChg chg="mod">
          <ac:chgData name="Vishnuvardhan Chennavaram" userId="S::chennavaram.v@northeastern.edu::b22a0090-ac79-43c6-ac09-03e5d3629ff9" providerId="AD" clId="Web-{3568AE47-460E-9552-6964-EA36A48BC8A2}" dt="2024-04-24T04:31:34.139" v="675" actId="1076"/>
          <ac:spMkLst>
            <pc:docMk/>
            <pc:sldMk cId="1670591304" sldId="272"/>
            <ac:spMk id="7" creationId="{9F45170C-6A24-2C79-AD2B-B40F86172255}"/>
          </ac:spMkLst>
        </pc:spChg>
        <pc:spChg chg="mod">
          <ac:chgData name="Vishnuvardhan Chennavaram" userId="S::chennavaram.v@northeastern.edu::b22a0090-ac79-43c6-ac09-03e5d3629ff9" providerId="AD" clId="Web-{3568AE47-460E-9552-6964-EA36A48BC8A2}" dt="2024-04-24T04:31:28.904" v="674" actId="1076"/>
          <ac:spMkLst>
            <pc:docMk/>
            <pc:sldMk cId="1670591304" sldId="272"/>
            <ac:spMk id="12" creationId="{E4CB4AD8-A37F-5153-006D-3458855CD88D}"/>
          </ac:spMkLst>
        </pc:spChg>
      </pc:sldChg>
      <pc:sldChg chg="modSp">
        <pc:chgData name="Vishnuvardhan Chennavaram" userId="S::chennavaram.v@northeastern.edu::b22a0090-ac79-43c6-ac09-03e5d3629ff9" providerId="AD" clId="Web-{3568AE47-460E-9552-6964-EA36A48BC8A2}" dt="2024-04-24T04:34:09.237" v="709" actId="14100"/>
        <pc:sldMkLst>
          <pc:docMk/>
          <pc:sldMk cId="918782474" sldId="273"/>
        </pc:sldMkLst>
        <pc:spChg chg="mod">
          <ac:chgData name="Vishnuvardhan Chennavaram" userId="S::chennavaram.v@northeastern.edu::b22a0090-ac79-43c6-ac09-03e5d3629ff9" providerId="AD" clId="Web-{3568AE47-460E-9552-6964-EA36A48BC8A2}" dt="2024-04-24T04:33:49.268" v="706" actId="1076"/>
          <ac:spMkLst>
            <pc:docMk/>
            <pc:sldMk cId="918782474" sldId="273"/>
            <ac:spMk id="7" creationId="{9F45170C-6A24-2C79-AD2B-B40F86172255}"/>
          </ac:spMkLst>
        </pc:spChg>
        <pc:spChg chg="mod">
          <ac:chgData name="Vishnuvardhan Chennavaram" userId="S::chennavaram.v@northeastern.edu::b22a0090-ac79-43c6-ac09-03e5d3629ff9" providerId="AD" clId="Web-{3568AE47-460E-9552-6964-EA36A48BC8A2}" dt="2024-04-24T04:33:53.799" v="707" actId="1076"/>
          <ac:spMkLst>
            <pc:docMk/>
            <pc:sldMk cId="918782474" sldId="273"/>
            <ac:spMk id="12" creationId="{E4CB4AD8-A37F-5153-006D-3458855CD88D}"/>
          </ac:spMkLst>
        </pc:spChg>
        <pc:picChg chg="mod">
          <ac:chgData name="Vishnuvardhan Chennavaram" userId="S::chennavaram.v@northeastern.edu::b22a0090-ac79-43c6-ac09-03e5d3629ff9" providerId="AD" clId="Web-{3568AE47-460E-9552-6964-EA36A48BC8A2}" dt="2024-04-24T04:34:09.237" v="709" actId="14100"/>
          <ac:picMkLst>
            <pc:docMk/>
            <pc:sldMk cId="918782474" sldId="273"/>
            <ac:picMk id="6" creationId="{FC9DA094-797D-5426-472D-68D97698EC7F}"/>
          </ac:picMkLst>
        </pc:picChg>
      </pc:sldChg>
      <pc:sldChg chg="modSp">
        <pc:chgData name="Vishnuvardhan Chennavaram" userId="S::chennavaram.v@northeastern.edu::b22a0090-ac79-43c6-ac09-03e5d3629ff9" providerId="AD" clId="Web-{3568AE47-460E-9552-6964-EA36A48BC8A2}" dt="2024-04-24T04:35:50.100" v="737" actId="20577"/>
        <pc:sldMkLst>
          <pc:docMk/>
          <pc:sldMk cId="1701369190" sldId="274"/>
        </pc:sldMkLst>
        <pc:spChg chg="mod">
          <ac:chgData name="Vishnuvardhan Chennavaram" userId="S::chennavaram.v@northeastern.edu::b22a0090-ac79-43c6-ac09-03e5d3629ff9" providerId="AD" clId="Web-{3568AE47-460E-9552-6964-EA36A48BC8A2}" dt="2024-04-24T04:35:50.100" v="737" actId="20577"/>
          <ac:spMkLst>
            <pc:docMk/>
            <pc:sldMk cId="1701369190" sldId="274"/>
            <ac:spMk id="7" creationId="{9F45170C-6A24-2C79-AD2B-B40F86172255}"/>
          </ac:spMkLst>
        </pc:spChg>
      </pc:sldChg>
      <pc:sldChg chg="addSp delSp modSp add replId">
        <pc:chgData name="Vishnuvardhan Chennavaram" userId="S::chennavaram.v@northeastern.edu::b22a0090-ac79-43c6-ac09-03e5d3629ff9" providerId="AD" clId="Web-{3568AE47-460E-9552-6964-EA36A48BC8A2}" dt="2024-04-24T04:52:40.509" v="816" actId="14100"/>
        <pc:sldMkLst>
          <pc:docMk/>
          <pc:sldMk cId="1765197843" sldId="276"/>
        </pc:sldMkLst>
        <pc:spChg chg="mod">
          <ac:chgData name="Vishnuvardhan Chennavaram" userId="S::chennavaram.v@northeastern.edu::b22a0090-ac79-43c6-ac09-03e5d3629ff9" providerId="AD" clId="Web-{3568AE47-460E-9552-6964-EA36A48BC8A2}" dt="2024-04-24T04:06:38.980" v="346" actId="20577"/>
          <ac:spMkLst>
            <pc:docMk/>
            <pc:sldMk cId="1765197843" sldId="276"/>
            <ac:spMk id="2" creationId="{E4BF3D34-1E31-7A88-F9CB-FC35B6AB1B52}"/>
          </ac:spMkLst>
        </pc:spChg>
        <pc:spChg chg="mod">
          <ac:chgData name="Vishnuvardhan Chennavaram" userId="S::chennavaram.v@northeastern.edu::b22a0090-ac79-43c6-ac09-03e5d3629ff9" providerId="AD" clId="Web-{3568AE47-460E-9552-6964-EA36A48BC8A2}" dt="2024-04-24T04:51:29.819" v="792" actId="20577"/>
          <ac:spMkLst>
            <pc:docMk/>
            <pc:sldMk cId="1765197843" sldId="276"/>
            <ac:spMk id="7" creationId="{9F45170C-6A24-2C79-AD2B-B40F86172255}"/>
          </ac:spMkLst>
        </pc:spChg>
        <pc:spChg chg="mod">
          <ac:chgData name="Vishnuvardhan Chennavaram" userId="S::chennavaram.v@northeastern.edu::b22a0090-ac79-43c6-ac09-03e5d3629ff9" providerId="AD" clId="Web-{3568AE47-460E-9552-6964-EA36A48BC8A2}" dt="2024-04-24T04:25:19.923" v="544" actId="1076"/>
          <ac:spMkLst>
            <pc:docMk/>
            <pc:sldMk cId="1765197843" sldId="276"/>
            <ac:spMk id="12" creationId="{E4CB4AD8-A37F-5153-006D-3458855CD88D}"/>
          </ac:spMkLst>
        </pc:spChg>
        <pc:picChg chg="add mod">
          <ac:chgData name="Vishnuvardhan Chennavaram" userId="S::chennavaram.v@northeastern.edu::b22a0090-ac79-43c6-ac09-03e5d3629ff9" providerId="AD" clId="Web-{3568AE47-460E-9552-6964-EA36A48BC8A2}" dt="2024-04-24T04:52:40.509" v="816" actId="14100"/>
          <ac:picMkLst>
            <pc:docMk/>
            <pc:sldMk cId="1765197843" sldId="276"/>
            <ac:picMk id="3" creationId="{C6294770-CCBC-4A75-8138-4FE51632515A}"/>
          </ac:picMkLst>
        </pc:picChg>
        <pc:picChg chg="del">
          <ac:chgData name="Vishnuvardhan Chennavaram" userId="S::chennavaram.v@northeastern.edu::b22a0090-ac79-43c6-ac09-03e5d3629ff9" providerId="AD" clId="Web-{3568AE47-460E-9552-6964-EA36A48BC8A2}" dt="2024-04-24T03:56:21.929" v="230"/>
          <ac:picMkLst>
            <pc:docMk/>
            <pc:sldMk cId="1765197843" sldId="276"/>
            <ac:picMk id="4" creationId="{81DD1AA8-BFB9-1DD5-E307-204AAFC41C31}"/>
          </ac:picMkLst>
        </pc:picChg>
        <pc:picChg chg="del">
          <ac:chgData name="Vishnuvardhan Chennavaram" userId="S::chennavaram.v@northeastern.edu::b22a0090-ac79-43c6-ac09-03e5d3629ff9" providerId="AD" clId="Web-{3568AE47-460E-9552-6964-EA36A48BC8A2}" dt="2024-04-24T03:56:23.632" v="231"/>
          <ac:picMkLst>
            <pc:docMk/>
            <pc:sldMk cId="1765197843" sldId="276"/>
            <ac:picMk id="5" creationId="{0482C3DE-152D-470B-9BA3-DF1CD6218C94}"/>
          </ac:picMkLst>
        </pc:picChg>
        <pc:picChg chg="add del mod">
          <ac:chgData name="Vishnuvardhan Chennavaram" userId="S::chennavaram.v@northeastern.edu::b22a0090-ac79-43c6-ac09-03e5d3629ff9" providerId="AD" clId="Web-{3568AE47-460E-9552-6964-EA36A48BC8A2}" dt="2024-04-24T04:00:34.750" v="266"/>
          <ac:picMkLst>
            <pc:docMk/>
            <pc:sldMk cId="1765197843" sldId="276"/>
            <ac:picMk id="6" creationId="{2AB3721A-7285-F9F3-CC88-5513A9A0CCA8}"/>
          </ac:picMkLst>
        </pc:picChg>
      </pc:sldChg>
      <pc:sldChg chg="addSp delSp modSp add replId">
        <pc:chgData name="Vishnuvardhan Chennavaram" userId="S::chennavaram.v@northeastern.edu::b22a0090-ac79-43c6-ac09-03e5d3629ff9" providerId="AD" clId="Web-{3568AE47-460E-9552-6964-EA36A48BC8A2}" dt="2024-04-24T04:52:35.321" v="815" actId="14100"/>
        <pc:sldMkLst>
          <pc:docMk/>
          <pc:sldMk cId="2686433355" sldId="277"/>
        </pc:sldMkLst>
        <pc:spChg chg="mod">
          <ac:chgData name="Vishnuvardhan Chennavaram" userId="S::chennavaram.v@northeastern.edu::b22a0090-ac79-43c6-ac09-03e5d3629ff9" providerId="AD" clId="Web-{3568AE47-460E-9552-6964-EA36A48BC8A2}" dt="2024-04-24T04:06:13.104" v="338" actId="20577"/>
          <ac:spMkLst>
            <pc:docMk/>
            <pc:sldMk cId="2686433355" sldId="277"/>
            <ac:spMk id="2" creationId="{E4BF3D34-1E31-7A88-F9CB-FC35B6AB1B52}"/>
          </ac:spMkLst>
        </pc:spChg>
        <pc:spChg chg="mod">
          <ac:chgData name="Vishnuvardhan Chennavaram" userId="S::chennavaram.v@northeastern.edu::b22a0090-ac79-43c6-ac09-03e5d3629ff9" providerId="AD" clId="Web-{3568AE47-460E-9552-6964-EA36A48BC8A2}" dt="2024-04-24T04:51:38.944" v="795" actId="20577"/>
          <ac:spMkLst>
            <pc:docMk/>
            <pc:sldMk cId="2686433355" sldId="277"/>
            <ac:spMk id="7" creationId="{9F45170C-6A24-2C79-AD2B-B40F86172255}"/>
          </ac:spMkLst>
        </pc:spChg>
        <pc:spChg chg="mod">
          <ac:chgData name="Vishnuvardhan Chennavaram" userId="S::chennavaram.v@northeastern.edu::b22a0090-ac79-43c6-ac09-03e5d3629ff9" providerId="AD" clId="Web-{3568AE47-460E-9552-6964-EA36A48BC8A2}" dt="2024-04-24T04:25:04.720" v="540" actId="1076"/>
          <ac:spMkLst>
            <pc:docMk/>
            <pc:sldMk cId="2686433355" sldId="277"/>
            <ac:spMk id="12" creationId="{E4CB4AD8-A37F-5153-006D-3458855CD88D}"/>
          </ac:spMkLst>
        </pc:spChg>
        <pc:picChg chg="del">
          <ac:chgData name="Vishnuvardhan Chennavaram" userId="S::chennavaram.v@northeastern.edu::b22a0090-ac79-43c6-ac09-03e5d3629ff9" providerId="AD" clId="Web-{3568AE47-460E-9552-6964-EA36A48BC8A2}" dt="2024-04-24T04:00:42.766" v="268"/>
          <ac:picMkLst>
            <pc:docMk/>
            <pc:sldMk cId="2686433355" sldId="277"/>
            <ac:picMk id="3" creationId="{C6294770-CCBC-4A75-8138-4FE51632515A}"/>
          </ac:picMkLst>
        </pc:picChg>
        <pc:picChg chg="add mod">
          <ac:chgData name="Vishnuvardhan Chennavaram" userId="S::chennavaram.v@northeastern.edu::b22a0090-ac79-43c6-ac09-03e5d3629ff9" providerId="AD" clId="Web-{3568AE47-460E-9552-6964-EA36A48BC8A2}" dt="2024-04-24T04:52:35.321" v="815" actId="14100"/>
          <ac:picMkLst>
            <pc:docMk/>
            <pc:sldMk cId="2686433355" sldId="277"/>
            <ac:picMk id="4" creationId="{4CF57398-0037-CC22-D5D6-866C749F8128}"/>
          </ac:picMkLst>
        </pc:picChg>
      </pc:sldChg>
      <pc:sldChg chg="addSp delSp modSp add replId">
        <pc:chgData name="Vishnuvardhan Chennavaram" userId="S::chennavaram.v@northeastern.edu::b22a0090-ac79-43c6-ac09-03e5d3629ff9" providerId="AD" clId="Web-{3568AE47-460E-9552-6964-EA36A48BC8A2}" dt="2024-04-24T04:52:21.383" v="812" actId="14100"/>
        <pc:sldMkLst>
          <pc:docMk/>
          <pc:sldMk cId="801333603" sldId="278"/>
        </pc:sldMkLst>
        <pc:spChg chg="mod">
          <ac:chgData name="Vishnuvardhan Chennavaram" userId="S::chennavaram.v@northeastern.edu::b22a0090-ac79-43c6-ac09-03e5d3629ff9" providerId="AD" clId="Web-{3568AE47-460E-9552-6964-EA36A48BC8A2}" dt="2024-04-24T04:05:35.635" v="326" actId="20577"/>
          <ac:spMkLst>
            <pc:docMk/>
            <pc:sldMk cId="801333603" sldId="278"/>
            <ac:spMk id="2" creationId="{E4BF3D34-1E31-7A88-F9CB-FC35B6AB1B52}"/>
          </ac:spMkLst>
        </pc:spChg>
        <pc:spChg chg="mod">
          <ac:chgData name="Vishnuvardhan Chennavaram" userId="S::chennavaram.v@northeastern.edu::b22a0090-ac79-43c6-ac09-03e5d3629ff9" providerId="AD" clId="Web-{3568AE47-460E-9552-6964-EA36A48BC8A2}" dt="2024-04-24T04:51:44.210" v="798" actId="20577"/>
          <ac:spMkLst>
            <pc:docMk/>
            <pc:sldMk cId="801333603" sldId="278"/>
            <ac:spMk id="7" creationId="{9F45170C-6A24-2C79-AD2B-B40F86172255}"/>
          </ac:spMkLst>
        </pc:spChg>
        <pc:spChg chg="mod">
          <ac:chgData name="Vishnuvardhan Chennavaram" userId="S::chennavaram.v@northeastern.edu::b22a0090-ac79-43c6-ac09-03e5d3629ff9" providerId="AD" clId="Web-{3568AE47-460E-9552-6964-EA36A48BC8A2}" dt="2024-04-24T04:24:46.078" v="531" actId="20577"/>
          <ac:spMkLst>
            <pc:docMk/>
            <pc:sldMk cId="801333603" sldId="278"/>
            <ac:spMk id="12" creationId="{E4CB4AD8-A37F-5153-006D-3458855CD88D}"/>
          </ac:spMkLst>
        </pc:spChg>
        <pc:picChg chg="add mod">
          <ac:chgData name="Vishnuvardhan Chennavaram" userId="S::chennavaram.v@northeastern.edu::b22a0090-ac79-43c6-ac09-03e5d3629ff9" providerId="AD" clId="Web-{3568AE47-460E-9552-6964-EA36A48BC8A2}" dt="2024-04-24T04:52:21.383" v="812" actId="14100"/>
          <ac:picMkLst>
            <pc:docMk/>
            <pc:sldMk cId="801333603" sldId="278"/>
            <ac:picMk id="3" creationId="{963623AD-B852-2616-E859-0EF2F30828D0}"/>
          </ac:picMkLst>
        </pc:picChg>
        <pc:picChg chg="del">
          <ac:chgData name="Vishnuvardhan Chennavaram" userId="S::chennavaram.v@northeastern.edu::b22a0090-ac79-43c6-ac09-03e5d3629ff9" providerId="AD" clId="Web-{3568AE47-460E-9552-6964-EA36A48BC8A2}" dt="2024-04-24T04:01:19.814" v="275"/>
          <ac:picMkLst>
            <pc:docMk/>
            <pc:sldMk cId="801333603" sldId="278"/>
            <ac:picMk id="4" creationId="{4CF57398-0037-CC22-D5D6-866C749F8128}"/>
          </ac:picMkLst>
        </pc:picChg>
      </pc:sldChg>
      <pc:sldChg chg="addSp delSp modSp add replId">
        <pc:chgData name="Vishnuvardhan Chennavaram" userId="S::chennavaram.v@northeastern.edu::b22a0090-ac79-43c6-ac09-03e5d3629ff9" providerId="AD" clId="Web-{3568AE47-460E-9552-6964-EA36A48BC8A2}" dt="2024-04-24T04:52:13.711" v="810" actId="14100"/>
        <pc:sldMkLst>
          <pc:docMk/>
          <pc:sldMk cId="524624798" sldId="279"/>
        </pc:sldMkLst>
        <pc:spChg chg="mod">
          <ac:chgData name="Vishnuvardhan Chennavaram" userId="S::chennavaram.v@northeastern.edu::b22a0090-ac79-43c6-ac09-03e5d3629ff9" providerId="AD" clId="Web-{3568AE47-460E-9552-6964-EA36A48BC8A2}" dt="2024-04-24T04:04:53.071" v="321" actId="20577"/>
          <ac:spMkLst>
            <pc:docMk/>
            <pc:sldMk cId="524624798" sldId="279"/>
            <ac:spMk id="2" creationId="{E4BF3D34-1E31-7A88-F9CB-FC35B6AB1B52}"/>
          </ac:spMkLst>
        </pc:spChg>
        <pc:spChg chg="mod">
          <ac:chgData name="Vishnuvardhan Chennavaram" userId="S::chennavaram.v@northeastern.edu::b22a0090-ac79-43c6-ac09-03e5d3629ff9" providerId="AD" clId="Web-{3568AE47-460E-9552-6964-EA36A48BC8A2}" dt="2024-04-24T04:51:49.054" v="802" actId="20577"/>
          <ac:spMkLst>
            <pc:docMk/>
            <pc:sldMk cId="524624798" sldId="279"/>
            <ac:spMk id="7" creationId="{9F45170C-6A24-2C79-AD2B-B40F86172255}"/>
          </ac:spMkLst>
        </pc:spChg>
        <pc:spChg chg="mod">
          <ac:chgData name="Vishnuvardhan Chennavaram" userId="S::chennavaram.v@northeastern.edu::b22a0090-ac79-43c6-ac09-03e5d3629ff9" providerId="AD" clId="Web-{3568AE47-460E-9552-6964-EA36A48BC8A2}" dt="2024-04-24T04:24:51.204" v="533" actId="20577"/>
          <ac:spMkLst>
            <pc:docMk/>
            <pc:sldMk cId="524624798" sldId="279"/>
            <ac:spMk id="12" creationId="{E4CB4AD8-A37F-5153-006D-3458855CD88D}"/>
          </ac:spMkLst>
        </pc:spChg>
        <pc:picChg chg="del">
          <ac:chgData name="Vishnuvardhan Chennavaram" userId="S::chennavaram.v@northeastern.edu::b22a0090-ac79-43c6-ac09-03e5d3629ff9" providerId="AD" clId="Web-{3568AE47-460E-9552-6964-EA36A48BC8A2}" dt="2024-04-24T04:02:31.769" v="284"/>
          <ac:picMkLst>
            <pc:docMk/>
            <pc:sldMk cId="524624798" sldId="279"/>
            <ac:picMk id="3" creationId="{963623AD-B852-2616-E859-0EF2F30828D0}"/>
          </ac:picMkLst>
        </pc:picChg>
        <pc:picChg chg="add mod">
          <ac:chgData name="Vishnuvardhan Chennavaram" userId="S::chennavaram.v@northeastern.edu::b22a0090-ac79-43c6-ac09-03e5d3629ff9" providerId="AD" clId="Web-{3568AE47-460E-9552-6964-EA36A48BC8A2}" dt="2024-04-24T04:52:13.711" v="810" actId="14100"/>
          <ac:picMkLst>
            <pc:docMk/>
            <pc:sldMk cId="524624798" sldId="279"/>
            <ac:picMk id="4" creationId="{33876F3F-942E-05C1-7C49-058E1A250AAB}"/>
          </ac:picMkLst>
        </pc:picChg>
      </pc:sldChg>
      <pc:sldChg chg="addSp delSp modSp add replId">
        <pc:chgData name="Vishnuvardhan Chennavaram" userId="S::chennavaram.v@northeastern.edu::b22a0090-ac79-43c6-ac09-03e5d3629ff9" providerId="AD" clId="Web-{3568AE47-460E-9552-6964-EA36A48BC8A2}" dt="2024-04-24T04:58:26.551" v="845" actId="14100"/>
        <pc:sldMkLst>
          <pc:docMk/>
          <pc:sldMk cId="1847172724" sldId="280"/>
        </pc:sldMkLst>
        <pc:spChg chg="mod">
          <ac:chgData name="Vishnuvardhan Chennavaram" userId="S::chennavaram.v@northeastern.edu::b22a0090-ac79-43c6-ac09-03e5d3629ff9" providerId="AD" clId="Web-{3568AE47-460E-9552-6964-EA36A48BC8A2}" dt="2024-04-24T04:04:23.851" v="312" actId="20577"/>
          <ac:spMkLst>
            <pc:docMk/>
            <pc:sldMk cId="1847172724" sldId="280"/>
            <ac:spMk id="2" creationId="{E4BF3D34-1E31-7A88-F9CB-FC35B6AB1B52}"/>
          </ac:spMkLst>
        </pc:spChg>
        <pc:spChg chg="mod">
          <ac:chgData name="Vishnuvardhan Chennavaram" userId="S::chennavaram.v@northeastern.edu::b22a0090-ac79-43c6-ac09-03e5d3629ff9" providerId="AD" clId="Web-{3568AE47-460E-9552-6964-EA36A48BC8A2}" dt="2024-04-24T04:51:54.492" v="806" actId="20577"/>
          <ac:spMkLst>
            <pc:docMk/>
            <pc:sldMk cId="1847172724" sldId="280"/>
            <ac:spMk id="7" creationId="{9F45170C-6A24-2C79-AD2B-B40F86172255}"/>
          </ac:spMkLst>
        </pc:spChg>
        <pc:spChg chg="mod">
          <ac:chgData name="Vishnuvardhan Chennavaram" userId="S::chennavaram.v@northeastern.edu::b22a0090-ac79-43c6-ac09-03e5d3629ff9" providerId="AD" clId="Web-{3568AE47-460E-9552-6964-EA36A48BC8A2}" dt="2024-04-24T04:24:06.608" v="514" actId="20577"/>
          <ac:spMkLst>
            <pc:docMk/>
            <pc:sldMk cId="1847172724" sldId="280"/>
            <ac:spMk id="12" creationId="{E4CB4AD8-A37F-5153-006D-3458855CD88D}"/>
          </ac:spMkLst>
        </pc:spChg>
        <pc:picChg chg="add mod">
          <ac:chgData name="Vishnuvardhan Chennavaram" userId="S::chennavaram.v@northeastern.edu::b22a0090-ac79-43c6-ac09-03e5d3629ff9" providerId="AD" clId="Web-{3568AE47-460E-9552-6964-EA36A48BC8A2}" dt="2024-04-24T04:58:26.551" v="845" actId="14100"/>
          <ac:picMkLst>
            <pc:docMk/>
            <pc:sldMk cId="1847172724" sldId="280"/>
            <ac:picMk id="3" creationId="{03B3A6EC-753D-8244-4A05-FB78BAB02470}"/>
          </ac:picMkLst>
        </pc:picChg>
        <pc:picChg chg="del">
          <ac:chgData name="Vishnuvardhan Chennavaram" userId="S::chennavaram.v@northeastern.edu::b22a0090-ac79-43c6-ac09-03e5d3629ff9" providerId="AD" clId="Web-{3568AE47-460E-9552-6964-EA36A48BC8A2}" dt="2024-04-24T04:03:04.317" v="291"/>
          <ac:picMkLst>
            <pc:docMk/>
            <pc:sldMk cId="1847172724" sldId="280"/>
            <ac:picMk id="4" creationId="{33876F3F-942E-05C1-7C49-058E1A250AAB}"/>
          </ac:picMkLst>
        </pc:picChg>
      </pc:sldChg>
      <pc:sldChg chg="addSp delSp modSp add replId">
        <pc:chgData name="Vishnuvardhan Chennavaram" userId="S::chennavaram.v@northeastern.edu::b22a0090-ac79-43c6-ac09-03e5d3629ff9" providerId="AD" clId="Web-{3568AE47-460E-9552-6964-EA36A48BC8A2}" dt="2024-04-24T04:29:41.010" v="635" actId="1076"/>
        <pc:sldMkLst>
          <pc:docMk/>
          <pc:sldMk cId="705919139" sldId="281"/>
        </pc:sldMkLst>
        <pc:spChg chg="mod">
          <ac:chgData name="Vishnuvardhan Chennavaram" userId="S::chennavaram.v@northeastern.edu::b22a0090-ac79-43c6-ac09-03e5d3629ff9" providerId="AD" clId="Web-{3568AE47-460E-9552-6964-EA36A48BC8A2}" dt="2024-04-24T04:08:02.483" v="368" actId="20577"/>
          <ac:spMkLst>
            <pc:docMk/>
            <pc:sldMk cId="705919139" sldId="281"/>
            <ac:spMk id="2" creationId="{E4BF3D34-1E31-7A88-F9CB-FC35B6AB1B52}"/>
          </ac:spMkLst>
        </pc:spChg>
        <pc:spChg chg="mod">
          <ac:chgData name="Vishnuvardhan Chennavaram" userId="S::chennavaram.v@northeastern.edu::b22a0090-ac79-43c6-ac09-03e5d3629ff9" providerId="AD" clId="Web-{3568AE47-460E-9552-6964-EA36A48BC8A2}" dt="2024-04-24T04:29:41.010" v="635" actId="1076"/>
          <ac:spMkLst>
            <pc:docMk/>
            <pc:sldMk cId="705919139" sldId="281"/>
            <ac:spMk id="7" creationId="{9F45170C-6A24-2C79-AD2B-B40F86172255}"/>
          </ac:spMkLst>
        </pc:spChg>
        <pc:spChg chg="del">
          <ac:chgData name="Vishnuvardhan Chennavaram" userId="S::chennavaram.v@northeastern.edu::b22a0090-ac79-43c6-ac09-03e5d3629ff9" providerId="AD" clId="Web-{3568AE47-460E-9552-6964-EA36A48BC8A2}" dt="2024-04-24T04:12:02.288" v="388"/>
          <ac:spMkLst>
            <pc:docMk/>
            <pc:sldMk cId="705919139" sldId="281"/>
            <ac:spMk id="12" creationId="{E4CB4AD8-A37F-5153-006D-3458855CD88D}"/>
          </ac:spMkLst>
        </pc:spChg>
        <pc:spChg chg="del">
          <ac:chgData name="Vishnuvardhan Chennavaram" userId="S::chennavaram.v@northeastern.edu::b22a0090-ac79-43c6-ac09-03e5d3629ff9" providerId="AD" clId="Web-{3568AE47-460E-9552-6964-EA36A48BC8A2}" dt="2024-04-24T04:11:41.943" v="385"/>
          <ac:spMkLst>
            <pc:docMk/>
            <pc:sldMk cId="705919139" sldId="281"/>
            <ac:spMk id="13" creationId="{BC377C6F-7F53-0966-0707-AF23B67F4A74}"/>
          </ac:spMkLst>
        </pc:spChg>
        <pc:picChg chg="add mod">
          <ac:chgData name="Vishnuvardhan Chennavaram" userId="S::chennavaram.v@northeastern.edu::b22a0090-ac79-43c6-ac09-03e5d3629ff9" providerId="AD" clId="Web-{3568AE47-460E-9552-6964-EA36A48BC8A2}" dt="2024-04-24T04:11:09.364" v="380" actId="1076"/>
          <ac:picMkLst>
            <pc:docMk/>
            <pc:sldMk cId="705919139" sldId="281"/>
            <ac:picMk id="3" creationId="{B018FE2D-8C16-10B6-575F-FD8C033593CD}"/>
          </ac:picMkLst>
        </pc:picChg>
        <pc:picChg chg="add mod">
          <ac:chgData name="Vishnuvardhan Chennavaram" userId="S::chennavaram.v@northeastern.edu::b22a0090-ac79-43c6-ac09-03e5d3629ff9" providerId="AD" clId="Web-{3568AE47-460E-9552-6964-EA36A48BC8A2}" dt="2024-04-24T04:11:48.631" v="386" actId="1076"/>
          <ac:picMkLst>
            <pc:docMk/>
            <pc:sldMk cId="705919139" sldId="281"/>
            <ac:picMk id="4" creationId="{C216B96C-650F-A133-2AAD-F8D1460E1578}"/>
          </ac:picMkLst>
        </pc:picChg>
        <pc:picChg chg="add mod">
          <ac:chgData name="Vishnuvardhan Chennavaram" userId="S::chennavaram.v@northeastern.edu::b22a0090-ac79-43c6-ac09-03e5d3629ff9" providerId="AD" clId="Web-{3568AE47-460E-9552-6964-EA36A48BC8A2}" dt="2024-04-24T04:12:08.194" v="390" actId="1076"/>
          <ac:picMkLst>
            <pc:docMk/>
            <pc:sldMk cId="705919139" sldId="281"/>
            <ac:picMk id="5" creationId="{581B7A57-ED0D-0A13-F2B2-DD4F27E3E225}"/>
          </ac:picMkLst>
        </pc:picChg>
        <pc:picChg chg="del">
          <ac:chgData name="Vishnuvardhan Chennavaram" userId="S::chennavaram.v@northeastern.edu::b22a0090-ac79-43c6-ac09-03e5d3629ff9" providerId="AD" clId="Web-{3568AE47-460E-9552-6964-EA36A48BC8A2}" dt="2024-04-24T04:08:05.936" v="370"/>
          <ac:picMkLst>
            <pc:docMk/>
            <pc:sldMk cId="705919139" sldId="281"/>
            <ac:picMk id="9" creationId="{204E0367-6972-9428-8299-01C6E231AA7D}"/>
          </ac:picMkLst>
        </pc:picChg>
        <pc:picChg chg="del">
          <ac:chgData name="Vishnuvardhan Chennavaram" userId="S::chennavaram.v@northeastern.edu::b22a0090-ac79-43c6-ac09-03e5d3629ff9" providerId="AD" clId="Web-{3568AE47-460E-9552-6964-EA36A48BC8A2}" dt="2024-04-24T04:08:07.483" v="371"/>
          <ac:picMkLst>
            <pc:docMk/>
            <pc:sldMk cId="705919139" sldId="281"/>
            <ac:picMk id="11" creationId="{DC10D337-181D-6929-CC3C-C1C25C92B656}"/>
          </ac:picMkLst>
        </pc:picChg>
        <pc:picChg chg="del">
          <ac:chgData name="Vishnuvardhan Chennavaram" userId="S::chennavaram.v@northeastern.edu::b22a0090-ac79-43c6-ac09-03e5d3629ff9" providerId="AD" clId="Web-{3568AE47-460E-9552-6964-EA36A48BC8A2}" dt="2024-04-24T04:08:03.702" v="369"/>
          <ac:picMkLst>
            <pc:docMk/>
            <pc:sldMk cId="705919139" sldId="281"/>
            <ac:picMk id="15" creationId="{2CA7718F-A4E6-4CC8-006F-B912B153FA45}"/>
          </ac:picMkLst>
        </pc:picChg>
      </pc:sldChg>
      <pc:sldChg chg="addSp delSp modSp add replId">
        <pc:chgData name="Vishnuvardhan Chennavaram" userId="S::chennavaram.v@northeastern.edu::b22a0090-ac79-43c6-ac09-03e5d3629ff9" providerId="AD" clId="Web-{3568AE47-460E-9552-6964-EA36A48BC8A2}" dt="2024-04-24T04:29:11.087" v="628" actId="20577"/>
        <pc:sldMkLst>
          <pc:docMk/>
          <pc:sldMk cId="353635951" sldId="282"/>
        </pc:sldMkLst>
        <pc:spChg chg="mod">
          <ac:chgData name="Vishnuvardhan Chennavaram" userId="S::chennavaram.v@northeastern.edu::b22a0090-ac79-43c6-ac09-03e5d3629ff9" providerId="AD" clId="Web-{3568AE47-460E-9552-6964-EA36A48BC8A2}" dt="2024-04-24T04:29:11.087" v="628" actId="20577"/>
          <ac:spMkLst>
            <pc:docMk/>
            <pc:sldMk cId="353635951" sldId="282"/>
            <ac:spMk id="7" creationId="{9F45170C-6A24-2C79-AD2B-B40F86172255}"/>
          </ac:spMkLst>
        </pc:spChg>
        <pc:picChg chg="del">
          <ac:chgData name="Vishnuvardhan Chennavaram" userId="S::chennavaram.v@northeastern.edu::b22a0090-ac79-43c6-ac09-03e5d3629ff9" providerId="AD" clId="Web-{3568AE47-460E-9552-6964-EA36A48BC8A2}" dt="2024-04-24T04:12:24.882" v="392"/>
          <ac:picMkLst>
            <pc:docMk/>
            <pc:sldMk cId="353635951" sldId="282"/>
            <ac:picMk id="3" creationId="{B018FE2D-8C16-10B6-575F-FD8C033593CD}"/>
          </ac:picMkLst>
        </pc:picChg>
        <pc:picChg chg="del">
          <ac:chgData name="Vishnuvardhan Chennavaram" userId="S::chennavaram.v@northeastern.edu::b22a0090-ac79-43c6-ac09-03e5d3629ff9" providerId="AD" clId="Web-{3568AE47-460E-9552-6964-EA36A48BC8A2}" dt="2024-04-24T04:12:26.664" v="393"/>
          <ac:picMkLst>
            <pc:docMk/>
            <pc:sldMk cId="353635951" sldId="282"/>
            <ac:picMk id="4" creationId="{C216B96C-650F-A133-2AAD-F8D1460E1578}"/>
          </ac:picMkLst>
        </pc:picChg>
        <pc:picChg chg="del">
          <ac:chgData name="Vishnuvardhan Chennavaram" userId="S::chennavaram.v@northeastern.edu::b22a0090-ac79-43c6-ac09-03e5d3629ff9" providerId="AD" clId="Web-{3568AE47-460E-9552-6964-EA36A48BC8A2}" dt="2024-04-24T04:12:28.086" v="394"/>
          <ac:picMkLst>
            <pc:docMk/>
            <pc:sldMk cId="353635951" sldId="282"/>
            <ac:picMk id="5" creationId="{581B7A57-ED0D-0A13-F2B2-DD4F27E3E225}"/>
          </ac:picMkLst>
        </pc:picChg>
        <pc:picChg chg="add mod">
          <ac:chgData name="Vishnuvardhan Chennavaram" userId="S::chennavaram.v@northeastern.edu::b22a0090-ac79-43c6-ac09-03e5d3629ff9" providerId="AD" clId="Web-{3568AE47-460E-9552-6964-EA36A48BC8A2}" dt="2024-04-24T04:13:20.431" v="404" actId="14100"/>
          <ac:picMkLst>
            <pc:docMk/>
            <pc:sldMk cId="353635951" sldId="282"/>
            <ac:picMk id="6" creationId="{6EE2D7A7-915C-AD2D-D674-308E45D44DE8}"/>
          </ac:picMkLst>
        </pc:picChg>
        <pc:picChg chg="add mod">
          <ac:chgData name="Vishnuvardhan Chennavaram" userId="S::chennavaram.v@northeastern.edu::b22a0090-ac79-43c6-ac09-03e5d3629ff9" providerId="AD" clId="Web-{3568AE47-460E-9552-6964-EA36A48BC8A2}" dt="2024-04-24T04:13:23.494" v="405" actId="14100"/>
          <ac:picMkLst>
            <pc:docMk/>
            <pc:sldMk cId="353635951" sldId="282"/>
            <ac:picMk id="8" creationId="{55C40222-232F-D49E-4523-7FA56AE16829}"/>
          </ac:picMkLst>
        </pc:picChg>
        <pc:picChg chg="add mod">
          <ac:chgData name="Vishnuvardhan Chennavaram" userId="S::chennavaram.v@northeastern.edu::b22a0090-ac79-43c6-ac09-03e5d3629ff9" providerId="AD" clId="Web-{3568AE47-460E-9552-6964-EA36A48BC8A2}" dt="2024-04-24T04:13:31.509" v="407" actId="14100"/>
          <ac:picMkLst>
            <pc:docMk/>
            <pc:sldMk cId="353635951" sldId="282"/>
            <ac:picMk id="9" creationId="{3B0333DC-0054-63F9-98D8-BDD854C9635A}"/>
          </ac:picMkLst>
        </pc:picChg>
      </pc:sldChg>
      <pc:sldChg chg="delSp modSp add del replId">
        <pc:chgData name="Vishnuvardhan Chennavaram" userId="S::chennavaram.v@northeastern.edu::b22a0090-ac79-43c6-ac09-03e5d3629ff9" providerId="AD" clId="Web-{3568AE47-460E-9552-6964-EA36A48BC8A2}" dt="2024-04-24T04:20:53.868" v="481"/>
        <pc:sldMkLst>
          <pc:docMk/>
          <pc:sldMk cId="4045781105" sldId="283"/>
        </pc:sldMkLst>
        <pc:spChg chg="mod">
          <ac:chgData name="Vishnuvardhan Chennavaram" userId="S::chennavaram.v@northeastern.edu::b22a0090-ac79-43c6-ac09-03e5d3629ff9" providerId="AD" clId="Web-{3568AE47-460E-9552-6964-EA36A48BC8A2}" dt="2024-04-24T04:13:56.948" v="417" actId="20577"/>
          <ac:spMkLst>
            <pc:docMk/>
            <pc:sldMk cId="4045781105" sldId="283"/>
            <ac:spMk id="2" creationId="{E4BF3D34-1E31-7A88-F9CB-FC35B6AB1B52}"/>
          </ac:spMkLst>
        </pc:spChg>
        <pc:spChg chg="del mod">
          <ac:chgData name="Vishnuvardhan Chennavaram" userId="S::chennavaram.v@northeastern.edu::b22a0090-ac79-43c6-ac09-03e5d3629ff9" providerId="AD" clId="Web-{3568AE47-460E-9552-6964-EA36A48BC8A2}" dt="2024-04-24T04:14:04.651" v="419"/>
          <ac:spMkLst>
            <pc:docMk/>
            <pc:sldMk cId="4045781105" sldId="283"/>
            <ac:spMk id="7" creationId="{9F45170C-6A24-2C79-AD2B-B40F86172255}"/>
          </ac:spMkLst>
        </pc:spChg>
        <pc:spChg chg="del">
          <ac:chgData name="Vishnuvardhan Chennavaram" userId="S::chennavaram.v@northeastern.edu::b22a0090-ac79-43c6-ac09-03e5d3629ff9" providerId="AD" clId="Web-{3568AE47-460E-9552-6964-EA36A48BC8A2}" dt="2024-04-24T04:14:13.151" v="421"/>
          <ac:spMkLst>
            <pc:docMk/>
            <pc:sldMk cId="4045781105" sldId="283"/>
            <ac:spMk id="12" creationId="{E4CB4AD8-A37F-5153-006D-3458855CD88D}"/>
          </ac:spMkLst>
        </pc:spChg>
        <pc:picChg chg="del">
          <ac:chgData name="Vishnuvardhan Chennavaram" userId="S::chennavaram.v@northeastern.edu::b22a0090-ac79-43c6-ac09-03e5d3629ff9" providerId="AD" clId="Web-{3568AE47-460E-9552-6964-EA36A48BC8A2}" dt="2024-04-24T04:14:07.979" v="420"/>
          <ac:picMkLst>
            <pc:docMk/>
            <pc:sldMk cId="4045781105" sldId="283"/>
            <ac:picMk id="3" creationId="{03B3A6EC-753D-8244-4A05-FB78BAB02470}"/>
          </ac:picMkLst>
        </pc:picChg>
      </pc:sldChg>
      <pc:sldChg chg="new del">
        <pc:chgData name="Vishnuvardhan Chennavaram" userId="S::chennavaram.v@northeastern.edu::b22a0090-ac79-43c6-ac09-03e5d3629ff9" providerId="AD" clId="Web-{3568AE47-460E-9552-6964-EA36A48BC8A2}" dt="2024-04-24T04:20:50.743" v="480"/>
        <pc:sldMkLst>
          <pc:docMk/>
          <pc:sldMk cId="429327212" sldId="284"/>
        </pc:sldMkLst>
      </pc:sldChg>
      <pc:sldChg chg="addSp delSp modSp new mod setBg">
        <pc:chgData name="Vishnuvardhan Chennavaram" userId="S::chennavaram.v@northeastern.edu::b22a0090-ac79-43c6-ac09-03e5d3629ff9" providerId="AD" clId="Web-{3568AE47-460E-9552-6964-EA36A48BC8A2}" dt="2024-04-24T04:26:28.972" v="551" actId="14100"/>
        <pc:sldMkLst>
          <pc:docMk/>
          <pc:sldMk cId="2253649308" sldId="285"/>
        </pc:sldMkLst>
        <pc:spChg chg="mod">
          <ac:chgData name="Vishnuvardhan Chennavaram" userId="S::chennavaram.v@northeastern.edu::b22a0090-ac79-43c6-ac09-03e5d3629ff9" providerId="AD" clId="Web-{3568AE47-460E-9552-6964-EA36A48BC8A2}" dt="2024-04-24T04:20:28.945" v="479" actId="14100"/>
          <ac:spMkLst>
            <pc:docMk/>
            <pc:sldMk cId="2253649308" sldId="285"/>
            <ac:spMk id="2" creationId="{648E7E49-5821-1B55-0F42-5171C21D9099}"/>
          </ac:spMkLst>
        </pc:spChg>
        <pc:spChg chg="add del mod">
          <ac:chgData name="Vishnuvardhan Chennavaram" userId="S::chennavaram.v@northeastern.edu::b22a0090-ac79-43c6-ac09-03e5d3629ff9" providerId="AD" clId="Web-{3568AE47-460E-9552-6964-EA36A48BC8A2}" dt="2024-04-24T04:19:13.271" v="468"/>
          <ac:spMkLst>
            <pc:docMk/>
            <pc:sldMk cId="2253649308" sldId="285"/>
            <ac:spMk id="3" creationId="{F9977C38-703F-C4E0-6A66-1DDBAB18C3B2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4T04:19:10.427" v="465"/>
          <ac:spMkLst>
            <pc:docMk/>
            <pc:sldMk cId="2253649308" sldId="285"/>
            <ac:spMk id="6" creationId="{612EE356-A629-4F1A-9BAD-E21B3B10D5C7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4T04:19:10.427" v="465"/>
          <ac:spMkLst>
            <pc:docMk/>
            <pc:sldMk cId="2253649308" sldId="285"/>
            <ac:spMk id="7" creationId="{28B7ED41-F3D7-4286-AD0B-B4A216D7E1E1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4T04:18:59.161" v="463"/>
          <ac:spMkLst>
            <pc:docMk/>
            <pc:sldMk cId="2253649308" sldId="285"/>
            <ac:spMk id="9" creationId="{92B0CFF1-78D7-4A83-A95E-71F9E3831622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4T04:18:59.161" v="463"/>
          <ac:spMkLst>
            <pc:docMk/>
            <pc:sldMk cId="2253649308" sldId="285"/>
            <ac:spMk id="11" creationId="{C34B9DE3-1715-4EE3-99FA-C9BC12F5DBA1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4T04:19:13.224" v="467"/>
          <ac:spMkLst>
            <pc:docMk/>
            <pc:sldMk cId="2253649308" sldId="285"/>
            <ac:spMk id="14" creationId="{612EE356-A629-4F1A-9BAD-E21B3B10D5C7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4T04:19:13.224" v="467"/>
          <ac:spMkLst>
            <pc:docMk/>
            <pc:sldMk cId="2253649308" sldId="285"/>
            <ac:spMk id="16" creationId="{28B7ED41-F3D7-4286-AD0B-B4A216D7E1E1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4T04:18:53.708" v="461"/>
          <ac:spMkLst>
            <pc:docMk/>
            <pc:sldMk cId="2253649308" sldId="285"/>
            <ac:spMk id="20" creationId="{92B0CFF1-78D7-4A83-A95E-71F9E3831622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4T04:19:36.225" v="472"/>
          <ac:spMkLst>
            <pc:docMk/>
            <pc:sldMk cId="2253649308" sldId="285"/>
            <ac:spMk id="21" creationId="{6E18D5F1-911E-4BCF-9AF0-F3A54D7C0F8D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4T04:18:53.708" v="461"/>
          <ac:spMkLst>
            <pc:docMk/>
            <pc:sldMk cId="2253649308" sldId="285"/>
            <ac:spMk id="22" creationId="{C12927E5-081D-440D-A775-C0AE9DA1E3EC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4T04:19:36.225" v="472"/>
          <ac:spMkLst>
            <pc:docMk/>
            <pc:sldMk cId="2253649308" sldId="285"/>
            <ac:spMk id="23" creationId="{EC84EE41-863A-4DE9-9A51-4F014D681F70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4T04:19:36.162" v="471"/>
          <ac:spMkLst>
            <pc:docMk/>
            <pc:sldMk cId="2253649308" sldId="285"/>
            <ac:spMk id="35" creationId="{6E18D5F1-911E-4BCF-9AF0-F3A54D7C0F8D}"/>
          </ac:spMkLst>
        </pc:spChg>
        <pc:spChg chg="add del">
          <ac:chgData name="Vishnuvardhan Chennavaram" userId="S::chennavaram.v@northeastern.edu::b22a0090-ac79-43c6-ac09-03e5d3629ff9" providerId="AD" clId="Web-{3568AE47-460E-9552-6964-EA36A48BC8A2}" dt="2024-04-24T04:19:36.162" v="471"/>
          <ac:spMkLst>
            <pc:docMk/>
            <pc:sldMk cId="2253649308" sldId="285"/>
            <ac:spMk id="37" creationId="{EC84EE41-863A-4DE9-9A51-4F014D681F70}"/>
          </ac:spMkLst>
        </pc:spChg>
        <pc:spChg chg="add">
          <ac:chgData name="Vishnuvardhan Chennavaram" userId="S::chennavaram.v@northeastern.edu::b22a0090-ac79-43c6-ac09-03e5d3629ff9" providerId="AD" clId="Web-{3568AE47-460E-9552-6964-EA36A48BC8A2}" dt="2024-04-24T04:19:36.225" v="472"/>
          <ac:spMkLst>
            <pc:docMk/>
            <pc:sldMk cId="2253649308" sldId="285"/>
            <ac:spMk id="45" creationId="{92B0CFF1-78D7-4A83-A95E-71F9E3831622}"/>
          </ac:spMkLst>
        </pc:spChg>
        <pc:graphicFrameChg chg="add del">
          <ac:chgData name="Vishnuvardhan Chennavaram" userId="S::chennavaram.v@northeastern.edu::b22a0090-ac79-43c6-ac09-03e5d3629ff9" providerId="AD" clId="Web-{3568AE47-460E-9552-6964-EA36A48BC8A2}" dt="2024-04-24T04:19:10.427" v="465"/>
          <ac:graphicFrameMkLst>
            <pc:docMk/>
            <pc:sldMk cId="2253649308" sldId="285"/>
            <ac:graphicFrameMk id="12" creationId="{31EADD4F-29EC-1B04-D1FD-3A6C53FF83CB}"/>
          </ac:graphicFrameMkLst>
        </pc:graphicFrameChg>
        <pc:graphicFrameChg chg="add del">
          <ac:chgData name="Vishnuvardhan Chennavaram" userId="S::chennavaram.v@northeastern.edu::b22a0090-ac79-43c6-ac09-03e5d3629ff9" providerId="AD" clId="Web-{3568AE47-460E-9552-6964-EA36A48BC8A2}" dt="2024-04-24T04:19:13.224" v="467"/>
          <ac:graphicFrameMkLst>
            <pc:docMk/>
            <pc:sldMk cId="2253649308" sldId="285"/>
            <ac:graphicFrameMk id="19" creationId="{4246C964-36F9-0847-642F-E15D3C0DB59E}"/>
          </ac:graphicFrameMkLst>
        </pc:graphicFrameChg>
        <pc:graphicFrameChg chg="add mod modGraphic">
          <ac:chgData name="Vishnuvardhan Chennavaram" userId="S::chennavaram.v@northeastern.edu::b22a0090-ac79-43c6-ac09-03e5d3629ff9" providerId="AD" clId="Web-{3568AE47-460E-9552-6964-EA36A48BC8A2}" dt="2024-04-24T04:26:28.972" v="551" actId="14100"/>
          <ac:graphicFrameMkLst>
            <pc:docMk/>
            <pc:sldMk cId="2253649308" sldId="285"/>
            <ac:graphicFrameMk id="30" creationId="{F3BC8998-B58D-AD5F-AD77-680E7DE29F77}"/>
          </ac:graphicFrameMkLst>
        </pc:graphicFrameChg>
        <pc:picChg chg="add del mod ord">
          <ac:chgData name="Vishnuvardhan Chennavaram" userId="S::chennavaram.v@northeastern.edu::b22a0090-ac79-43c6-ac09-03e5d3629ff9" providerId="AD" clId="Web-{3568AE47-460E-9552-6964-EA36A48BC8A2}" dt="2024-04-24T04:18:59.161" v="463"/>
          <ac:picMkLst>
            <pc:docMk/>
            <pc:sldMk cId="2253649308" sldId="285"/>
            <ac:picMk id="5" creationId="{3D18ADAE-7A8F-AE2F-009A-6A985CBFC17D}"/>
          </ac:picMkLst>
        </pc:picChg>
        <pc:cxnChg chg="add del">
          <ac:chgData name="Vishnuvardhan Chennavaram" userId="S::chennavaram.v@northeastern.edu::b22a0090-ac79-43c6-ac09-03e5d3629ff9" providerId="AD" clId="Web-{3568AE47-460E-9552-6964-EA36A48BC8A2}" dt="2024-04-24T04:19:10.427" v="465"/>
          <ac:cxnSpMkLst>
            <pc:docMk/>
            <pc:sldMk cId="2253649308" sldId="285"/>
            <ac:cxnSpMk id="8" creationId="{0317483B-E60B-4F41-9448-D757B9FCD21D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19:10.427" v="465"/>
          <ac:cxnSpMkLst>
            <pc:docMk/>
            <pc:sldMk cId="2253649308" sldId="285"/>
            <ac:cxnSpMk id="10" creationId="{2EB44B66-1945-4638-8E9A-4F49493D7F27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18:59.161" v="463"/>
          <ac:cxnSpMkLst>
            <pc:docMk/>
            <pc:sldMk cId="2253649308" sldId="285"/>
            <ac:cxnSpMk id="13" creationId="{6108BD3D-CFD0-4A15-ACF6-EBC254CD7CF1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18:59.161" v="463"/>
          <ac:cxnSpMkLst>
            <pc:docMk/>
            <pc:sldMk cId="2253649308" sldId="285"/>
            <ac:cxnSpMk id="15" creationId="{DB2019E5-6C31-4640-A135-6BBA7FFCF694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19:13.224" v="467"/>
          <ac:cxnSpMkLst>
            <pc:docMk/>
            <pc:sldMk cId="2253649308" sldId="285"/>
            <ac:cxnSpMk id="17" creationId="{0317483B-E60B-4F41-9448-D757B9FCD21D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19:13.224" v="467"/>
          <ac:cxnSpMkLst>
            <pc:docMk/>
            <pc:sldMk cId="2253649308" sldId="285"/>
            <ac:cxnSpMk id="18" creationId="{2EB44B66-1945-4638-8E9A-4F49493D7F27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18:53.708" v="461"/>
          <ac:cxnSpMkLst>
            <pc:docMk/>
            <pc:sldMk cId="2253649308" sldId="285"/>
            <ac:cxnSpMk id="24" creationId="{6C54B948-69AE-475C-AAD4-0166D4730C40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19:36.225" v="472"/>
          <ac:cxnSpMkLst>
            <pc:docMk/>
            <pc:sldMk cId="2253649308" sldId="285"/>
            <ac:cxnSpMk id="25" creationId="{00850E05-3320-4817-99CE-D56547FCA8C2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18:53.708" v="461"/>
          <ac:cxnSpMkLst>
            <pc:docMk/>
            <pc:sldMk cId="2253649308" sldId="285"/>
            <ac:cxnSpMk id="26" creationId="{C4558310-C928-4426-BFAC-68450D291D0A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19:36.225" v="472"/>
          <ac:cxnSpMkLst>
            <pc:docMk/>
            <pc:sldMk cId="2253649308" sldId="285"/>
            <ac:cxnSpMk id="27" creationId="{08990BBA-8A0B-4EF5-A122-0815DEC19410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18:53.708" v="461"/>
          <ac:cxnSpMkLst>
            <pc:docMk/>
            <pc:sldMk cId="2253649308" sldId="285"/>
            <ac:cxnSpMk id="28" creationId="{B9279127-238C-4975-A7B6-222B28A80F3B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19:36.225" v="472"/>
          <ac:cxnSpMkLst>
            <pc:docMk/>
            <pc:sldMk cId="2253649308" sldId="285"/>
            <ac:cxnSpMk id="29" creationId="{4DA9946C-C93A-4350-AC54-937723F6B666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19:36.162" v="471"/>
          <ac:cxnSpMkLst>
            <pc:docMk/>
            <pc:sldMk cId="2253649308" sldId="285"/>
            <ac:cxnSpMk id="39" creationId="{00850E05-3320-4817-99CE-D56547FCA8C2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19:36.162" v="471"/>
          <ac:cxnSpMkLst>
            <pc:docMk/>
            <pc:sldMk cId="2253649308" sldId="285"/>
            <ac:cxnSpMk id="41" creationId="{08990BBA-8A0B-4EF5-A122-0815DEC19410}"/>
          </ac:cxnSpMkLst>
        </pc:cxnChg>
        <pc:cxnChg chg="add del">
          <ac:chgData name="Vishnuvardhan Chennavaram" userId="S::chennavaram.v@northeastern.edu::b22a0090-ac79-43c6-ac09-03e5d3629ff9" providerId="AD" clId="Web-{3568AE47-460E-9552-6964-EA36A48BC8A2}" dt="2024-04-24T04:19:36.162" v="471"/>
          <ac:cxnSpMkLst>
            <pc:docMk/>
            <pc:sldMk cId="2253649308" sldId="285"/>
            <ac:cxnSpMk id="43" creationId="{4DA9946C-C93A-4350-AC54-937723F6B666}"/>
          </ac:cxnSpMkLst>
        </pc:cxnChg>
        <pc:cxnChg chg="add">
          <ac:chgData name="Vishnuvardhan Chennavaram" userId="S::chennavaram.v@northeastern.edu::b22a0090-ac79-43c6-ac09-03e5d3629ff9" providerId="AD" clId="Web-{3568AE47-460E-9552-6964-EA36A48BC8A2}" dt="2024-04-24T04:19:36.225" v="472"/>
          <ac:cxnSpMkLst>
            <pc:docMk/>
            <pc:sldMk cId="2253649308" sldId="285"/>
            <ac:cxnSpMk id="46" creationId="{671B74E7-4838-4A57-A093-7ECD0A0CF3B9}"/>
          </ac:cxnSpMkLst>
        </pc:cxnChg>
        <pc:cxnChg chg="add">
          <ac:chgData name="Vishnuvardhan Chennavaram" userId="S::chennavaram.v@northeastern.edu::b22a0090-ac79-43c6-ac09-03e5d3629ff9" providerId="AD" clId="Web-{3568AE47-460E-9552-6964-EA36A48BC8A2}" dt="2024-04-24T04:19:36.225" v="472"/>
          <ac:cxnSpMkLst>
            <pc:docMk/>
            <pc:sldMk cId="2253649308" sldId="285"/>
            <ac:cxnSpMk id="47" creationId="{164B30CE-C2B6-406B-921A-5A1BAAD877C2}"/>
          </ac:cxnSpMkLst>
        </pc:cxnChg>
      </pc:sldChg>
      <pc:sldChg chg="new del">
        <pc:chgData name="Vishnuvardhan Chennavaram" userId="S::chennavaram.v@northeastern.edu::b22a0090-ac79-43c6-ac09-03e5d3629ff9" providerId="AD" clId="Web-{3568AE47-460E-9552-6964-EA36A48BC8A2}" dt="2024-04-24T04:21:42.760" v="484"/>
        <pc:sldMkLst>
          <pc:docMk/>
          <pc:sldMk cId="798028337" sldId="286"/>
        </pc:sldMkLst>
      </pc:sldChg>
      <pc:sldChg chg="addSp delSp modSp new mod setBg">
        <pc:chgData name="Vishnuvardhan Chennavaram" userId="S::chennavaram.v@northeastern.edu::b22a0090-ac79-43c6-ac09-03e5d3629ff9" providerId="AD" clId="Web-{3568AE47-460E-9552-6964-EA36A48BC8A2}" dt="2024-04-24T04:23:54.717" v="508" actId="1076"/>
        <pc:sldMkLst>
          <pc:docMk/>
          <pc:sldMk cId="403325655" sldId="287"/>
        </pc:sldMkLst>
        <pc:spChg chg="del">
          <ac:chgData name="Vishnuvardhan Chennavaram" userId="S::chennavaram.v@northeastern.edu::b22a0090-ac79-43c6-ac09-03e5d3629ff9" providerId="AD" clId="Web-{3568AE47-460E-9552-6964-EA36A48BC8A2}" dt="2024-04-24T04:21:50.510" v="485"/>
          <ac:spMkLst>
            <pc:docMk/>
            <pc:sldMk cId="403325655" sldId="287"/>
            <ac:spMk id="2" creationId="{D35AC4EE-BBFB-D702-3D58-54CE8264B205}"/>
          </ac:spMkLst>
        </pc:spChg>
        <pc:spChg chg="mod">
          <ac:chgData name="Vishnuvardhan Chennavaram" userId="S::chennavaram.v@northeastern.edu::b22a0090-ac79-43c6-ac09-03e5d3629ff9" providerId="AD" clId="Web-{3568AE47-460E-9552-6964-EA36A48BC8A2}" dt="2024-04-24T04:23:54.717" v="508" actId="1076"/>
          <ac:spMkLst>
            <pc:docMk/>
            <pc:sldMk cId="403325655" sldId="287"/>
            <ac:spMk id="3" creationId="{370BFB12-BAA3-04F5-B38C-AB134ED94C49}"/>
          </ac:spMkLst>
        </pc:spChg>
        <pc:spChg chg="add">
          <ac:chgData name="Vishnuvardhan Chennavaram" userId="S::chennavaram.v@northeastern.edu::b22a0090-ac79-43c6-ac09-03e5d3629ff9" providerId="AD" clId="Web-{3568AE47-460E-9552-6964-EA36A48BC8A2}" dt="2024-04-24T04:22:51.762" v="498"/>
          <ac:spMkLst>
            <pc:docMk/>
            <pc:sldMk cId="403325655" sldId="287"/>
            <ac:spMk id="10" creationId="{92B0CFF1-78D7-4A83-A95E-71F9E3831622}"/>
          </ac:spMkLst>
        </pc:spChg>
        <pc:picChg chg="add mod">
          <ac:chgData name="Vishnuvardhan Chennavaram" userId="S::chennavaram.v@northeastern.edu::b22a0090-ac79-43c6-ac09-03e5d3629ff9" providerId="AD" clId="Web-{3568AE47-460E-9552-6964-EA36A48BC8A2}" dt="2024-04-24T04:23:49.420" v="507" actId="14100"/>
          <ac:picMkLst>
            <pc:docMk/>
            <pc:sldMk cId="403325655" sldId="287"/>
            <ac:picMk id="7" creationId="{DDF2D10A-37F3-4589-A957-111312F31423}"/>
          </ac:picMkLst>
        </pc:picChg>
        <pc:cxnChg chg="add">
          <ac:chgData name="Vishnuvardhan Chennavaram" userId="S::chennavaram.v@northeastern.edu::b22a0090-ac79-43c6-ac09-03e5d3629ff9" providerId="AD" clId="Web-{3568AE47-460E-9552-6964-EA36A48BC8A2}" dt="2024-04-24T04:22:51.762" v="498"/>
          <ac:cxnSpMkLst>
            <pc:docMk/>
            <pc:sldMk cId="403325655" sldId="287"/>
            <ac:cxnSpMk id="12" creationId="{E9615127-4E4B-44AE-B157-C50975D41902}"/>
          </ac:cxnSpMkLst>
        </pc:cxnChg>
        <pc:cxnChg chg="add">
          <ac:chgData name="Vishnuvardhan Chennavaram" userId="S::chennavaram.v@northeastern.edu::b22a0090-ac79-43c6-ac09-03e5d3629ff9" providerId="AD" clId="Web-{3568AE47-460E-9552-6964-EA36A48BC8A2}" dt="2024-04-24T04:22:51.762" v="498"/>
          <ac:cxnSpMkLst>
            <pc:docMk/>
            <pc:sldMk cId="403325655" sldId="287"/>
            <ac:cxnSpMk id="14" creationId="{B607C7DF-2703-4D3B-B500-8182840C0A29}"/>
          </ac:cxnSpMkLst>
        </pc:cxnChg>
      </pc:sldChg>
      <pc:sldMasterChg chg="add del addSldLayout delSldLayout">
        <pc:chgData name="Vishnuvardhan Chennavaram" userId="S::chennavaram.v@northeastern.edu::b22a0090-ac79-43c6-ac09-03e5d3629ff9" providerId="AD" clId="Web-{3568AE47-460E-9552-6964-EA36A48BC8A2}" dt="2024-04-23T21:03:49.422" v="25"/>
        <pc:sldMasterMkLst>
          <pc:docMk/>
          <pc:sldMasterMk cId="3850736426" sldId="2147483726"/>
        </pc:sldMasterMkLst>
        <pc:sldLayoutChg chg="add del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3850736426" sldId="2147483726"/>
            <pc:sldLayoutMk cId="4281603742" sldId="2147483727"/>
          </pc:sldLayoutMkLst>
        </pc:sldLayoutChg>
        <pc:sldLayoutChg chg="add del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3850736426" sldId="2147483726"/>
            <pc:sldLayoutMk cId="301319681" sldId="2147483728"/>
          </pc:sldLayoutMkLst>
        </pc:sldLayoutChg>
        <pc:sldLayoutChg chg="add del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3850736426" sldId="2147483726"/>
            <pc:sldLayoutMk cId="1314743750" sldId="2147483729"/>
          </pc:sldLayoutMkLst>
        </pc:sldLayoutChg>
        <pc:sldLayoutChg chg="add del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3850736426" sldId="2147483726"/>
            <pc:sldLayoutMk cId="1753993802" sldId="2147483730"/>
          </pc:sldLayoutMkLst>
        </pc:sldLayoutChg>
        <pc:sldLayoutChg chg="add del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3850736426" sldId="2147483726"/>
            <pc:sldLayoutMk cId="2134735250" sldId="2147483731"/>
          </pc:sldLayoutMkLst>
        </pc:sldLayoutChg>
        <pc:sldLayoutChg chg="add del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3850736426" sldId="2147483726"/>
            <pc:sldLayoutMk cId="1127838893" sldId="2147483732"/>
          </pc:sldLayoutMkLst>
        </pc:sldLayoutChg>
        <pc:sldLayoutChg chg="add del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3850736426" sldId="2147483726"/>
            <pc:sldLayoutMk cId="115914332" sldId="2147483733"/>
          </pc:sldLayoutMkLst>
        </pc:sldLayoutChg>
        <pc:sldLayoutChg chg="add del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3850736426" sldId="2147483726"/>
            <pc:sldLayoutMk cId="2220726087" sldId="2147483734"/>
          </pc:sldLayoutMkLst>
        </pc:sldLayoutChg>
        <pc:sldLayoutChg chg="add del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3850736426" sldId="2147483726"/>
            <pc:sldLayoutMk cId="2562722959" sldId="2147483735"/>
          </pc:sldLayoutMkLst>
        </pc:sldLayoutChg>
        <pc:sldLayoutChg chg="add del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3850736426" sldId="2147483726"/>
            <pc:sldLayoutMk cId="2693027961" sldId="2147483736"/>
          </pc:sldLayoutMkLst>
        </pc:sldLayoutChg>
        <pc:sldLayoutChg chg="add del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3850736426" sldId="2147483726"/>
            <pc:sldLayoutMk cId="427046778" sldId="2147483737"/>
          </pc:sldLayoutMkLst>
        </pc:sldLayoutChg>
        <pc:sldLayoutChg chg="add del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3850736426" sldId="2147483726"/>
            <pc:sldLayoutMk cId="1236906437" sldId="2147483738"/>
          </pc:sldLayoutMkLst>
        </pc:sldLayoutChg>
        <pc:sldLayoutChg chg="add del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3850736426" sldId="2147483726"/>
            <pc:sldLayoutMk cId="3204527500" sldId="2147483739"/>
          </pc:sldLayoutMkLst>
        </pc:sldLayoutChg>
        <pc:sldLayoutChg chg="add del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3850736426" sldId="2147483726"/>
            <pc:sldLayoutMk cId="3613793458" sldId="2147483740"/>
          </pc:sldLayoutMkLst>
        </pc:sldLayoutChg>
        <pc:sldLayoutChg chg="add del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3850736426" sldId="2147483726"/>
            <pc:sldLayoutMk cId="2477610997" sldId="2147483741"/>
          </pc:sldLayoutMkLst>
        </pc:sldLayoutChg>
        <pc:sldLayoutChg chg="add del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3850736426" sldId="2147483726"/>
            <pc:sldLayoutMk cId="1554376578" sldId="2147483742"/>
          </pc:sldLayoutMkLst>
        </pc:sldLayoutChg>
        <pc:sldLayoutChg chg="add del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3850736426" sldId="2147483726"/>
            <pc:sldLayoutMk cId="2058056097" sldId="2147483743"/>
          </pc:sldLayoutMkLst>
        </pc:sldLayoutChg>
      </pc:sldMasterChg>
      <pc:sldMasterChg chg="add del replId addSldLayout delSldLayout">
        <pc:chgData name="Vishnuvardhan Chennavaram" userId="S::chennavaram.v@northeastern.edu::b22a0090-ac79-43c6-ac09-03e5d3629ff9" providerId="AD" clId="Web-{3568AE47-460E-9552-6964-EA36A48BC8A2}" dt="2024-04-23T21:03:49.376" v="24"/>
        <pc:sldMasterMkLst>
          <pc:docMk/>
          <pc:sldMasterMk cId="3154477810" sldId="2147483744"/>
        </pc:sldMasterMkLst>
        <pc:sldLayoutChg chg="add del replId">
          <pc:chgData name="Vishnuvardhan Chennavaram" userId="S::chennavaram.v@northeastern.edu::b22a0090-ac79-43c6-ac09-03e5d3629ff9" providerId="AD" clId="Web-{3568AE47-460E-9552-6964-EA36A48BC8A2}" dt="2024-04-23T21:03:49.376" v="24"/>
          <pc:sldLayoutMkLst>
            <pc:docMk/>
            <pc:sldMasterMk cId="3154477810" sldId="2147483744"/>
            <pc:sldLayoutMk cId="4128442854" sldId="2147483745"/>
          </pc:sldLayoutMkLst>
        </pc:sldLayoutChg>
        <pc:sldLayoutChg chg="add del replId">
          <pc:chgData name="Vishnuvardhan Chennavaram" userId="S::chennavaram.v@northeastern.edu::b22a0090-ac79-43c6-ac09-03e5d3629ff9" providerId="AD" clId="Web-{3568AE47-460E-9552-6964-EA36A48BC8A2}" dt="2024-04-23T21:03:49.376" v="24"/>
          <pc:sldLayoutMkLst>
            <pc:docMk/>
            <pc:sldMasterMk cId="3154477810" sldId="2147483744"/>
            <pc:sldLayoutMk cId="4291037899" sldId="2147483746"/>
          </pc:sldLayoutMkLst>
        </pc:sldLayoutChg>
        <pc:sldLayoutChg chg="add del replId">
          <pc:chgData name="Vishnuvardhan Chennavaram" userId="S::chennavaram.v@northeastern.edu::b22a0090-ac79-43c6-ac09-03e5d3629ff9" providerId="AD" clId="Web-{3568AE47-460E-9552-6964-EA36A48BC8A2}" dt="2024-04-23T21:03:49.376" v="24"/>
          <pc:sldLayoutMkLst>
            <pc:docMk/>
            <pc:sldMasterMk cId="3154477810" sldId="2147483744"/>
            <pc:sldLayoutMk cId="3396397899" sldId="2147483747"/>
          </pc:sldLayoutMkLst>
        </pc:sldLayoutChg>
        <pc:sldLayoutChg chg="add del replId">
          <pc:chgData name="Vishnuvardhan Chennavaram" userId="S::chennavaram.v@northeastern.edu::b22a0090-ac79-43c6-ac09-03e5d3629ff9" providerId="AD" clId="Web-{3568AE47-460E-9552-6964-EA36A48BC8A2}" dt="2024-04-23T21:03:49.376" v="24"/>
          <pc:sldLayoutMkLst>
            <pc:docMk/>
            <pc:sldMasterMk cId="3154477810" sldId="2147483744"/>
            <pc:sldLayoutMk cId="399457181" sldId="2147483748"/>
          </pc:sldLayoutMkLst>
        </pc:sldLayoutChg>
        <pc:sldLayoutChg chg="add del replId">
          <pc:chgData name="Vishnuvardhan Chennavaram" userId="S::chennavaram.v@northeastern.edu::b22a0090-ac79-43c6-ac09-03e5d3629ff9" providerId="AD" clId="Web-{3568AE47-460E-9552-6964-EA36A48BC8A2}" dt="2024-04-23T21:03:49.376" v="24"/>
          <pc:sldLayoutMkLst>
            <pc:docMk/>
            <pc:sldMasterMk cId="3154477810" sldId="2147483744"/>
            <pc:sldLayoutMk cId="3105002441" sldId="2147483749"/>
          </pc:sldLayoutMkLst>
        </pc:sldLayoutChg>
        <pc:sldLayoutChg chg="add del replId">
          <pc:chgData name="Vishnuvardhan Chennavaram" userId="S::chennavaram.v@northeastern.edu::b22a0090-ac79-43c6-ac09-03e5d3629ff9" providerId="AD" clId="Web-{3568AE47-460E-9552-6964-EA36A48BC8A2}" dt="2024-04-23T21:03:49.376" v="24"/>
          <pc:sldLayoutMkLst>
            <pc:docMk/>
            <pc:sldMasterMk cId="3154477810" sldId="2147483744"/>
            <pc:sldLayoutMk cId="3983001316" sldId="2147483750"/>
          </pc:sldLayoutMkLst>
        </pc:sldLayoutChg>
        <pc:sldLayoutChg chg="add del replId">
          <pc:chgData name="Vishnuvardhan Chennavaram" userId="S::chennavaram.v@northeastern.edu::b22a0090-ac79-43c6-ac09-03e5d3629ff9" providerId="AD" clId="Web-{3568AE47-460E-9552-6964-EA36A48BC8A2}" dt="2024-04-23T21:03:49.376" v="24"/>
          <pc:sldLayoutMkLst>
            <pc:docMk/>
            <pc:sldMasterMk cId="3154477810" sldId="2147483744"/>
            <pc:sldLayoutMk cId="1807040186" sldId="2147483751"/>
          </pc:sldLayoutMkLst>
        </pc:sldLayoutChg>
        <pc:sldLayoutChg chg="add del replId">
          <pc:chgData name="Vishnuvardhan Chennavaram" userId="S::chennavaram.v@northeastern.edu::b22a0090-ac79-43c6-ac09-03e5d3629ff9" providerId="AD" clId="Web-{3568AE47-460E-9552-6964-EA36A48BC8A2}" dt="2024-04-23T21:03:49.376" v="24"/>
          <pc:sldLayoutMkLst>
            <pc:docMk/>
            <pc:sldMasterMk cId="3154477810" sldId="2147483744"/>
            <pc:sldLayoutMk cId="2181682165" sldId="2147483752"/>
          </pc:sldLayoutMkLst>
        </pc:sldLayoutChg>
        <pc:sldLayoutChg chg="add del replId">
          <pc:chgData name="Vishnuvardhan Chennavaram" userId="S::chennavaram.v@northeastern.edu::b22a0090-ac79-43c6-ac09-03e5d3629ff9" providerId="AD" clId="Web-{3568AE47-460E-9552-6964-EA36A48BC8A2}" dt="2024-04-23T21:03:49.376" v="24"/>
          <pc:sldLayoutMkLst>
            <pc:docMk/>
            <pc:sldMasterMk cId="3154477810" sldId="2147483744"/>
            <pc:sldLayoutMk cId="3804535480" sldId="2147483753"/>
          </pc:sldLayoutMkLst>
        </pc:sldLayoutChg>
        <pc:sldLayoutChg chg="add del replId">
          <pc:chgData name="Vishnuvardhan Chennavaram" userId="S::chennavaram.v@northeastern.edu::b22a0090-ac79-43c6-ac09-03e5d3629ff9" providerId="AD" clId="Web-{3568AE47-460E-9552-6964-EA36A48BC8A2}" dt="2024-04-23T21:03:49.376" v="24"/>
          <pc:sldLayoutMkLst>
            <pc:docMk/>
            <pc:sldMasterMk cId="3154477810" sldId="2147483744"/>
            <pc:sldLayoutMk cId="2685245999" sldId="2147483754"/>
          </pc:sldLayoutMkLst>
        </pc:sldLayoutChg>
        <pc:sldLayoutChg chg="add del replId">
          <pc:chgData name="Vishnuvardhan Chennavaram" userId="S::chennavaram.v@northeastern.edu::b22a0090-ac79-43c6-ac09-03e5d3629ff9" providerId="AD" clId="Web-{3568AE47-460E-9552-6964-EA36A48BC8A2}" dt="2024-04-23T21:03:49.376" v="24"/>
          <pc:sldLayoutMkLst>
            <pc:docMk/>
            <pc:sldMasterMk cId="3154477810" sldId="2147483744"/>
            <pc:sldLayoutMk cId="4269450271" sldId="2147483755"/>
          </pc:sldLayoutMkLst>
        </pc:sldLayoutChg>
      </pc:sldMasterChg>
      <pc:sldMasterChg chg="add addSldLayout">
        <pc:chgData name="Vishnuvardhan Chennavaram" userId="S::chennavaram.v@northeastern.edu::b22a0090-ac79-43c6-ac09-03e5d3629ff9" providerId="AD" clId="Web-{3568AE47-460E-9552-6964-EA36A48BC8A2}" dt="2024-04-23T21:03:49.422" v="25"/>
        <pc:sldMasterMkLst>
          <pc:docMk/>
          <pc:sldMasterMk cId="134892848" sldId="2147483764"/>
        </pc:sldMasterMkLst>
        <pc:sldLayoutChg chg="add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134892848" sldId="2147483764"/>
            <pc:sldLayoutMk cId="736790785" sldId="2147483753"/>
          </pc:sldLayoutMkLst>
        </pc:sldLayoutChg>
        <pc:sldLayoutChg chg="add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134892848" sldId="2147483764"/>
            <pc:sldLayoutMk cId="943441362" sldId="2147483754"/>
          </pc:sldLayoutMkLst>
        </pc:sldLayoutChg>
        <pc:sldLayoutChg chg="add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134892848" sldId="2147483764"/>
            <pc:sldLayoutMk cId="827347132" sldId="2147483755"/>
          </pc:sldLayoutMkLst>
        </pc:sldLayoutChg>
        <pc:sldLayoutChg chg="add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134892848" sldId="2147483764"/>
            <pc:sldLayoutMk cId="2298237772" sldId="2147483756"/>
          </pc:sldLayoutMkLst>
        </pc:sldLayoutChg>
        <pc:sldLayoutChg chg="add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134892848" sldId="2147483764"/>
            <pc:sldLayoutMk cId="1869192426" sldId="2147483757"/>
          </pc:sldLayoutMkLst>
        </pc:sldLayoutChg>
        <pc:sldLayoutChg chg="add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134892848" sldId="2147483764"/>
            <pc:sldLayoutMk cId="1917486332" sldId="2147483758"/>
          </pc:sldLayoutMkLst>
        </pc:sldLayoutChg>
        <pc:sldLayoutChg chg="add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134892848" sldId="2147483764"/>
            <pc:sldLayoutMk cId="3512253479" sldId="2147483759"/>
          </pc:sldLayoutMkLst>
        </pc:sldLayoutChg>
        <pc:sldLayoutChg chg="add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134892848" sldId="2147483764"/>
            <pc:sldLayoutMk cId="5204018" sldId="2147483760"/>
          </pc:sldLayoutMkLst>
        </pc:sldLayoutChg>
        <pc:sldLayoutChg chg="add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134892848" sldId="2147483764"/>
            <pc:sldLayoutMk cId="2015689438" sldId="2147483761"/>
          </pc:sldLayoutMkLst>
        </pc:sldLayoutChg>
        <pc:sldLayoutChg chg="add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134892848" sldId="2147483764"/>
            <pc:sldLayoutMk cId="2313509685" sldId="2147483762"/>
          </pc:sldLayoutMkLst>
        </pc:sldLayoutChg>
        <pc:sldLayoutChg chg="add">
          <pc:chgData name="Vishnuvardhan Chennavaram" userId="S::chennavaram.v@northeastern.edu::b22a0090-ac79-43c6-ac09-03e5d3629ff9" providerId="AD" clId="Web-{3568AE47-460E-9552-6964-EA36A48BC8A2}" dt="2024-04-23T21:03:49.422" v="25"/>
          <pc:sldLayoutMkLst>
            <pc:docMk/>
            <pc:sldMasterMk cId="134892848" sldId="2147483764"/>
            <pc:sldLayoutMk cId="2176038400" sldId="2147483763"/>
          </pc:sldLayoutMkLst>
        </pc:sldLayoutChg>
      </pc:sldMasterChg>
    </pc:docChg>
  </pc:docChgLst>
  <pc:docChgLst>
    <pc:chgData name="Nilraj Mayekar" userId="S::mayekar.n@northeastern.edu::323b4adf-3491-4055-9a80-488d83284e4a" providerId="AD" clId="Web-{D8378EB5-DD92-310E-C3D7-B92D6A4E003D}"/>
    <pc:docChg chg="delSld modSld">
      <pc:chgData name="Nilraj Mayekar" userId="S::mayekar.n@northeastern.edu::323b4adf-3491-4055-9a80-488d83284e4a" providerId="AD" clId="Web-{D8378EB5-DD92-310E-C3D7-B92D6A4E003D}" dt="2024-04-24T16:34:42.178" v="147" actId="14100"/>
      <pc:docMkLst>
        <pc:docMk/>
      </pc:docMkLst>
      <pc:sldChg chg="modSp">
        <pc:chgData name="Nilraj Mayekar" userId="S::mayekar.n@northeastern.edu::323b4adf-3491-4055-9a80-488d83284e4a" providerId="AD" clId="Web-{D8378EB5-DD92-310E-C3D7-B92D6A4E003D}" dt="2024-04-24T16:34:42.178" v="147" actId="14100"/>
        <pc:sldMkLst>
          <pc:docMk/>
          <pc:sldMk cId="1678085578" sldId="257"/>
        </pc:sldMkLst>
        <pc:graphicFrameChg chg="mod modGraphic">
          <ac:chgData name="Nilraj Mayekar" userId="S::mayekar.n@northeastern.edu::323b4adf-3491-4055-9a80-488d83284e4a" providerId="AD" clId="Web-{D8378EB5-DD92-310E-C3D7-B92D6A4E003D}" dt="2024-04-24T16:34:42.178" v="147" actId="14100"/>
          <ac:graphicFrameMkLst>
            <pc:docMk/>
            <pc:sldMk cId="1678085578" sldId="257"/>
            <ac:graphicFrameMk id="32" creationId="{CB5D72FC-9B89-3CB1-5E59-CAE5ACCC7CC4}"/>
          </ac:graphicFrameMkLst>
        </pc:graphicFrameChg>
      </pc:sldChg>
      <pc:sldChg chg="modSp">
        <pc:chgData name="Nilraj Mayekar" userId="S::mayekar.n@northeastern.edu::323b4adf-3491-4055-9a80-488d83284e4a" providerId="AD" clId="Web-{D8378EB5-DD92-310E-C3D7-B92D6A4E003D}" dt="2024-04-24T15:44:12.834" v="2" actId="14100"/>
        <pc:sldMkLst>
          <pc:docMk/>
          <pc:sldMk cId="1221061059" sldId="259"/>
        </pc:sldMkLst>
        <pc:picChg chg="mod">
          <ac:chgData name="Nilraj Mayekar" userId="S::mayekar.n@northeastern.edu::323b4adf-3491-4055-9a80-488d83284e4a" providerId="AD" clId="Web-{D8378EB5-DD92-310E-C3D7-B92D6A4E003D}" dt="2024-04-24T15:44:12.834" v="2" actId="14100"/>
          <ac:picMkLst>
            <pc:docMk/>
            <pc:sldMk cId="1221061059" sldId="259"/>
            <ac:picMk id="8" creationId="{EAA0C815-1F8B-3979-37E6-21803E417C80}"/>
          </ac:picMkLst>
        </pc:picChg>
      </pc:sldChg>
      <pc:sldChg chg="modSp">
        <pc:chgData name="Nilraj Mayekar" userId="S::mayekar.n@northeastern.edu::323b4adf-3491-4055-9a80-488d83284e4a" providerId="AD" clId="Web-{D8378EB5-DD92-310E-C3D7-B92D6A4E003D}" dt="2024-04-24T15:42:25.893" v="1" actId="1076"/>
        <pc:sldMkLst>
          <pc:docMk/>
          <pc:sldMk cId="728783066" sldId="260"/>
        </pc:sldMkLst>
        <pc:graphicFrameChg chg="mod">
          <ac:chgData name="Nilraj Mayekar" userId="S::mayekar.n@northeastern.edu::323b4adf-3491-4055-9a80-488d83284e4a" providerId="AD" clId="Web-{D8378EB5-DD92-310E-C3D7-B92D6A4E003D}" dt="2024-04-24T15:42:25.893" v="1" actId="1076"/>
          <ac:graphicFrameMkLst>
            <pc:docMk/>
            <pc:sldMk cId="728783066" sldId="260"/>
            <ac:graphicFrameMk id="23" creationId="{9B2F9CFA-E7F5-FF82-CE7C-7079D2C35702}"/>
          </ac:graphicFrameMkLst>
        </pc:graphicFrameChg>
      </pc:sldChg>
      <pc:sldChg chg="delSp modSp">
        <pc:chgData name="Nilraj Mayekar" userId="S::mayekar.n@northeastern.edu::323b4adf-3491-4055-9a80-488d83284e4a" providerId="AD" clId="Web-{D8378EB5-DD92-310E-C3D7-B92D6A4E003D}" dt="2024-04-24T16:19:31.697" v="46" actId="1076"/>
        <pc:sldMkLst>
          <pc:docMk/>
          <pc:sldMk cId="1648699852" sldId="262"/>
        </pc:sldMkLst>
        <pc:spChg chg="mod">
          <ac:chgData name="Nilraj Mayekar" userId="S::mayekar.n@northeastern.edu::323b4adf-3491-4055-9a80-488d83284e4a" providerId="AD" clId="Web-{D8378EB5-DD92-310E-C3D7-B92D6A4E003D}" dt="2024-04-24T16:19:31.697" v="46" actId="1076"/>
          <ac:spMkLst>
            <pc:docMk/>
            <pc:sldMk cId="1648699852" sldId="262"/>
            <ac:spMk id="3" creationId="{B7ACA0F4-A14C-4977-DD6C-435740D393CC}"/>
          </ac:spMkLst>
        </pc:spChg>
        <pc:picChg chg="mod">
          <ac:chgData name="Nilraj Mayekar" userId="S::mayekar.n@northeastern.edu::323b4adf-3491-4055-9a80-488d83284e4a" providerId="AD" clId="Web-{D8378EB5-DD92-310E-C3D7-B92D6A4E003D}" dt="2024-04-24T16:19:24.869" v="45" actId="1076"/>
          <ac:picMkLst>
            <pc:docMk/>
            <pc:sldMk cId="1648699852" sldId="262"/>
            <ac:picMk id="4" creationId="{C68CEDC6-DAC4-E054-4954-C2367A44321F}"/>
          </ac:picMkLst>
        </pc:picChg>
        <pc:picChg chg="del">
          <ac:chgData name="Nilraj Mayekar" userId="S::mayekar.n@northeastern.edu::323b4adf-3491-4055-9a80-488d83284e4a" providerId="AD" clId="Web-{D8378EB5-DD92-310E-C3D7-B92D6A4E003D}" dt="2024-04-24T16:18:43.352" v="5"/>
          <ac:picMkLst>
            <pc:docMk/>
            <pc:sldMk cId="1648699852" sldId="262"/>
            <ac:picMk id="5" creationId="{38BE6FCE-7C5E-9505-9358-EAAED1F608EA}"/>
          </ac:picMkLst>
        </pc:picChg>
      </pc:sldChg>
      <pc:sldChg chg="del">
        <pc:chgData name="Nilraj Mayekar" userId="S::mayekar.n@northeastern.edu::323b4adf-3491-4055-9a80-488d83284e4a" providerId="AD" clId="Web-{D8378EB5-DD92-310E-C3D7-B92D6A4E003D}" dt="2024-04-24T16:18:38.383" v="4"/>
        <pc:sldMkLst>
          <pc:docMk/>
          <pc:sldMk cId="1955722496" sldId="263"/>
        </pc:sldMkLst>
      </pc:sldChg>
      <pc:sldChg chg="delSp modSp">
        <pc:chgData name="Nilraj Mayekar" userId="S::mayekar.n@northeastern.edu::323b4adf-3491-4055-9a80-488d83284e4a" providerId="AD" clId="Web-{D8378EB5-DD92-310E-C3D7-B92D6A4E003D}" dt="2024-04-24T16:21:43.310" v="59" actId="14100"/>
        <pc:sldMkLst>
          <pc:docMk/>
          <pc:sldMk cId="3049967968" sldId="267"/>
        </pc:sldMkLst>
        <pc:spChg chg="del">
          <ac:chgData name="Nilraj Mayekar" userId="S::mayekar.n@northeastern.edu::323b4adf-3491-4055-9a80-488d83284e4a" providerId="AD" clId="Web-{D8378EB5-DD92-310E-C3D7-B92D6A4E003D}" dt="2024-04-24T16:20:52.918" v="49"/>
          <ac:spMkLst>
            <pc:docMk/>
            <pc:sldMk cId="3049967968" sldId="267"/>
            <ac:spMk id="7" creationId="{9F45170C-6A24-2C79-AD2B-B40F86172255}"/>
          </ac:spMkLst>
        </pc:spChg>
        <pc:spChg chg="mod">
          <ac:chgData name="Nilraj Mayekar" userId="S::mayekar.n@northeastern.edu::323b4adf-3491-4055-9a80-488d83284e4a" providerId="AD" clId="Web-{D8378EB5-DD92-310E-C3D7-B92D6A4E003D}" dt="2024-04-24T16:21:06.966" v="50" actId="1076"/>
          <ac:spMkLst>
            <pc:docMk/>
            <pc:sldMk cId="3049967968" sldId="267"/>
            <ac:spMk id="12" creationId="{E4CB4AD8-A37F-5153-006D-3458855CD88D}"/>
          </ac:spMkLst>
        </pc:spChg>
        <pc:spChg chg="mod">
          <ac:chgData name="Nilraj Mayekar" userId="S::mayekar.n@northeastern.edu::323b4adf-3491-4055-9a80-488d83284e4a" providerId="AD" clId="Web-{D8378EB5-DD92-310E-C3D7-B92D6A4E003D}" dt="2024-04-24T16:21:28.435" v="54" actId="1076"/>
          <ac:spMkLst>
            <pc:docMk/>
            <pc:sldMk cId="3049967968" sldId="267"/>
            <ac:spMk id="13" creationId="{BC377C6F-7F53-0966-0707-AF23B67F4A74}"/>
          </ac:spMkLst>
        </pc:spChg>
        <pc:picChg chg="mod">
          <ac:chgData name="Nilraj Mayekar" userId="S::mayekar.n@northeastern.edu::323b4adf-3491-4055-9a80-488d83284e4a" providerId="AD" clId="Web-{D8378EB5-DD92-310E-C3D7-B92D6A4E003D}" dt="2024-04-24T16:21:37.513" v="57" actId="14100"/>
          <ac:picMkLst>
            <pc:docMk/>
            <pc:sldMk cId="3049967968" sldId="267"/>
            <ac:picMk id="9" creationId="{204E0367-6972-9428-8299-01C6E231AA7D}"/>
          </ac:picMkLst>
        </pc:picChg>
        <pc:picChg chg="mod">
          <ac:chgData name="Nilraj Mayekar" userId="S::mayekar.n@northeastern.edu::323b4adf-3491-4055-9a80-488d83284e4a" providerId="AD" clId="Web-{D8378EB5-DD92-310E-C3D7-B92D6A4E003D}" dt="2024-04-24T16:21:43.310" v="59" actId="14100"/>
          <ac:picMkLst>
            <pc:docMk/>
            <pc:sldMk cId="3049967968" sldId="267"/>
            <ac:picMk id="11" creationId="{DC10D337-181D-6929-CC3C-C1C25C92B656}"/>
          </ac:picMkLst>
        </pc:picChg>
        <pc:picChg chg="del">
          <ac:chgData name="Nilraj Mayekar" userId="S::mayekar.n@northeastern.edu::323b4adf-3491-4055-9a80-488d83284e4a" providerId="AD" clId="Web-{D8378EB5-DD92-310E-C3D7-B92D6A4E003D}" dt="2024-04-24T16:20:41.480" v="48"/>
          <ac:picMkLst>
            <pc:docMk/>
            <pc:sldMk cId="3049967968" sldId="267"/>
            <ac:picMk id="15" creationId="{2CA7718F-A4E6-4CC8-006F-B912B153FA45}"/>
          </ac:picMkLst>
        </pc:picChg>
      </pc:sldChg>
      <pc:sldChg chg="del">
        <pc:chgData name="Nilraj Mayekar" userId="S::mayekar.n@northeastern.edu::323b4adf-3491-4055-9a80-488d83284e4a" providerId="AD" clId="Web-{D8378EB5-DD92-310E-C3D7-B92D6A4E003D}" dt="2024-04-24T16:16:39.426" v="3"/>
        <pc:sldMkLst>
          <pc:docMk/>
          <pc:sldMk cId="1670591304" sldId="272"/>
        </pc:sldMkLst>
      </pc:sldChg>
      <pc:sldChg chg="addSp modSp">
        <pc:chgData name="Nilraj Mayekar" userId="S::mayekar.n@northeastern.edu::323b4adf-3491-4055-9a80-488d83284e4a" providerId="AD" clId="Web-{D8378EB5-DD92-310E-C3D7-B92D6A4E003D}" dt="2024-04-24T16:23:34.720" v="76" actId="20577"/>
        <pc:sldMkLst>
          <pc:docMk/>
          <pc:sldMk cId="1765197843" sldId="276"/>
        </pc:sldMkLst>
        <pc:spChg chg="add mod">
          <ac:chgData name="Nilraj Mayekar" userId="S::mayekar.n@northeastern.edu::323b4adf-3491-4055-9a80-488d83284e4a" providerId="AD" clId="Web-{D8378EB5-DD92-310E-C3D7-B92D6A4E003D}" dt="2024-04-24T16:23:34.720" v="76" actId="20577"/>
          <ac:spMkLst>
            <pc:docMk/>
            <pc:sldMk cId="1765197843" sldId="276"/>
            <ac:spMk id="4" creationId="{61C3CC8C-0B43-5DBA-49AE-CEDE7719FDF7}"/>
          </ac:spMkLst>
        </pc:spChg>
      </pc:sldChg>
      <pc:sldChg chg="addSp delSp modSp">
        <pc:chgData name="Nilraj Mayekar" userId="S::mayekar.n@northeastern.edu::323b4adf-3491-4055-9a80-488d83284e4a" providerId="AD" clId="Web-{D8378EB5-DD92-310E-C3D7-B92D6A4E003D}" dt="2024-04-24T16:28:01.760" v="111"/>
        <pc:sldMkLst>
          <pc:docMk/>
          <pc:sldMk cId="2686433355" sldId="277"/>
        </pc:sldMkLst>
        <pc:spChg chg="add mod">
          <ac:chgData name="Nilraj Mayekar" userId="S::mayekar.n@northeastern.edu::323b4adf-3491-4055-9a80-488d83284e4a" providerId="AD" clId="Web-{D8378EB5-DD92-310E-C3D7-B92D6A4E003D}" dt="2024-04-24T16:25:00.801" v="91" actId="20577"/>
          <ac:spMkLst>
            <pc:docMk/>
            <pc:sldMk cId="2686433355" sldId="277"/>
            <ac:spMk id="3" creationId="{1F7CF2EF-477D-D18E-7CA1-6F79B689E4BF}"/>
          </ac:spMkLst>
        </pc:spChg>
        <pc:spChg chg="del">
          <ac:chgData name="Nilraj Mayekar" userId="S::mayekar.n@northeastern.edu::323b4adf-3491-4055-9a80-488d83284e4a" providerId="AD" clId="Web-{D8378EB5-DD92-310E-C3D7-B92D6A4E003D}" dt="2024-04-24T16:28:01.760" v="111"/>
          <ac:spMkLst>
            <pc:docMk/>
            <pc:sldMk cId="2686433355" sldId="277"/>
            <ac:spMk id="7" creationId="{9F45170C-6A24-2C79-AD2B-B40F86172255}"/>
          </ac:spMkLst>
        </pc:spChg>
      </pc:sldChg>
      <pc:sldChg chg="addSp delSp modSp">
        <pc:chgData name="Nilraj Mayekar" userId="S::mayekar.n@northeastern.edu::323b4adf-3491-4055-9a80-488d83284e4a" providerId="AD" clId="Web-{D8378EB5-DD92-310E-C3D7-B92D6A4E003D}" dt="2024-04-24T16:27:48.916" v="109"/>
        <pc:sldMkLst>
          <pc:docMk/>
          <pc:sldMk cId="801333603" sldId="278"/>
        </pc:sldMkLst>
        <pc:spChg chg="add mod">
          <ac:chgData name="Nilraj Mayekar" userId="S::mayekar.n@northeastern.edu::323b4adf-3491-4055-9a80-488d83284e4a" providerId="AD" clId="Web-{D8378EB5-DD92-310E-C3D7-B92D6A4E003D}" dt="2024-04-24T16:26:31.226" v="107" actId="20577"/>
          <ac:spMkLst>
            <pc:docMk/>
            <pc:sldMk cId="801333603" sldId="278"/>
            <ac:spMk id="4" creationId="{D176EE0D-60DC-DD3C-EC83-784747BD7B86}"/>
          </ac:spMkLst>
        </pc:spChg>
        <pc:spChg chg="del">
          <ac:chgData name="Nilraj Mayekar" userId="S::mayekar.n@northeastern.edu::323b4adf-3491-4055-9a80-488d83284e4a" providerId="AD" clId="Web-{D8378EB5-DD92-310E-C3D7-B92D6A4E003D}" dt="2024-04-24T16:27:48.916" v="109"/>
          <ac:spMkLst>
            <pc:docMk/>
            <pc:sldMk cId="801333603" sldId="278"/>
            <ac:spMk id="7" creationId="{9F45170C-6A24-2C79-AD2B-B40F86172255}"/>
          </ac:spMkLst>
        </pc:spChg>
      </pc:sldChg>
      <pc:sldChg chg="addSp delSp modSp">
        <pc:chgData name="Nilraj Mayekar" userId="S::mayekar.n@northeastern.edu::323b4adf-3491-4055-9a80-488d83284e4a" providerId="AD" clId="Web-{D8378EB5-DD92-310E-C3D7-B92D6A4E003D}" dt="2024-04-24T16:29:18.965" v="114" actId="20577"/>
        <pc:sldMkLst>
          <pc:docMk/>
          <pc:sldMk cId="524624798" sldId="279"/>
        </pc:sldMkLst>
        <pc:spChg chg="add mod">
          <ac:chgData name="Nilraj Mayekar" userId="S::mayekar.n@northeastern.edu::323b4adf-3491-4055-9a80-488d83284e4a" providerId="AD" clId="Web-{D8378EB5-DD92-310E-C3D7-B92D6A4E003D}" dt="2024-04-24T16:29:18.965" v="114" actId="20577"/>
          <ac:spMkLst>
            <pc:docMk/>
            <pc:sldMk cId="524624798" sldId="279"/>
            <ac:spMk id="3" creationId="{A4B726D6-6573-73FF-1AED-4214D2384B16}"/>
          </ac:spMkLst>
        </pc:spChg>
        <pc:spChg chg="del">
          <ac:chgData name="Nilraj Mayekar" userId="S::mayekar.n@northeastern.edu::323b4adf-3491-4055-9a80-488d83284e4a" providerId="AD" clId="Web-{D8378EB5-DD92-310E-C3D7-B92D6A4E003D}" dt="2024-04-24T16:27:43.228" v="108"/>
          <ac:spMkLst>
            <pc:docMk/>
            <pc:sldMk cId="524624798" sldId="279"/>
            <ac:spMk id="7" creationId="{9F45170C-6A24-2C79-AD2B-B40F86172255}"/>
          </ac:spMkLst>
        </pc:spChg>
      </pc:sldChg>
      <pc:sldChg chg="addSp delSp modSp">
        <pc:chgData name="Nilraj Mayekar" userId="S::mayekar.n@northeastern.edu::323b4adf-3491-4055-9a80-488d83284e4a" providerId="AD" clId="Web-{D8378EB5-DD92-310E-C3D7-B92D6A4E003D}" dt="2024-04-24T16:30:45.734" v="128" actId="20577"/>
        <pc:sldMkLst>
          <pc:docMk/>
          <pc:sldMk cId="1847172724" sldId="280"/>
        </pc:sldMkLst>
        <pc:spChg chg="add mod">
          <ac:chgData name="Nilraj Mayekar" userId="S::mayekar.n@northeastern.edu::323b4adf-3491-4055-9a80-488d83284e4a" providerId="AD" clId="Web-{D8378EB5-DD92-310E-C3D7-B92D6A4E003D}" dt="2024-04-24T16:30:45.734" v="128" actId="20577"/>
          <ac:spMkLst>
            <pc:docMk/>
            <pc:sldMk cId="1847172724" sldId="280"/>
            <ac:spMk id="4" creationId="{575E5186-E37D-1412-37F7-ACADD5288881}"/>
          </ac:spMkLst>
        </pc:spChg>
        <pc:spChg chg="del">
          <ac:chgData name="Nilraj Mayekar" userId="S::mayekar.n@northeastern.edu::323b4adf-3491-4055-9a80-488d83284e4a" providerId="AD" clId="Web-{D8378EB5-DD92-310E-C3D7-B92D6A4E003D}" dt="2024-04-24T16:27:54.900" v="110"/>
          <ac:spMkLst>
            <pc:docMk/>
            <pc:sldMk cId="1847172724" sldId="280"/>
            <ac:spMk id="7" creationId="{9F45170C-6A24-2C79-AD2B-B40F86172255}"/>
          </ac:spMkLst>
        </pc:spChg>
      </pc:sldChg>
      <pc:sldChg chg="modSp">
        <pc:chgData name="Nilraj Mayekar" userId="S::mayekar.n@northeastern.edu::323b4adf-3491-4055-9a80-488d83284e4a" providerId="AD" clId="Web-{D8378EB5-DD92-310E-C3D7-B92D6A4E003D}" dt="2024-04-24T16:31:12" v="129" actId="1076"/>
        <pc:sldMkLst>
          <pc:docMk/>
          <pc:sldMk cId="2253649308" sldId="285"/>
        </pc:sldMkLst>
        <pc:graphicFrameChg chg="mod">
          <ac:chgData name="Nilraj Mayekar" userId="S::mayekar.n@northeastern.edu::323b4adf-3491-4055-9a80-488d83284e4a" providerId="AD" clId="Web-{D8378EB5-DD92-310E-C3D7-B92D6A4E003D}" dt="2024-04-24T16:31:12" v="129" actId="1076"/>
          <ac:graphicFrameMkLst>
            <pc:docMk/>
            <pc:sldMk cId="2253649308" sldId="285"/>
            <ac:graphicFrameMk id="30" creationId="{F3BC8998-B58D-AD5F-AD77-680E7DE29F77}"/>
          </ac:graphicFrameMkLst>
        </pc:graphicFrameChg>
      </pc:sldChg>
    </pc:docChg>
  </pc:docChgLst>
  <pc:docChgLst>
    <pc:chgData name="Anirudh Maheshwari" userId="S::maheshwari.ani@northeastern.edu::952e8926-8563-4907-b938-d0058f693eb2" providerId="AD" clId="Web-{72559655-E73B-B1ED-B9CA-987CE5A3E316}"/>
    <pc:docChg chg="modSld">
      <pc:chgData name="Anirudh Maheshwari" userId="S::maheshwari.ani@northeastern.edu::952e8926-8563-4907-b938-d0058f693eb2" providerId="AD" clId="Web-{72559655-E73B-B1ED-B9CA-987CE5A3E316}" dt="2024-04-24T03:00:53.128" v="14" actId="20577"/>
      <pc:docMkLst>
        <pc:docMk/>
      </pc:docMkLst>
      <pc:sldChg chg="modSp">
        <pc:chgData name="Anirudh Maheshwari" userId="S::maheshwari.ani@northeastern.edu::952e8926-8563-4907-b938-d0058f693eb2" providerId="AD" clId="Web-{72559655-E73B-B1ED-B9CA-987CE5A3E316}" dt="2024-04-24T03:00:53.128" v="14" actId="20577"/>
        <pc:sldMkLst>
          <pc:docMk/>
          <pc:sldMk cId="2904007243" sldId="269"/>
        </pc:sldMkLst>
        <pc:spChg chg="mod">
          <ac:chgData name="Anirudh Maheshwari" userId="S::maheshwari.ani@northeastern.edu::952e8926-8563-4907-b938-d0058f693eb2" providerId="AD" clId="Web-{72559655-E73B-B1ED-B9CA-987CE5A3E316}" dt="2024-04-24T03:00:53.128" v="14" actId="20577"/>
          <ac:spMkLst>
            <pc:docMk/>
            <pc:sldMk cId="2904007243" sldId="269"/>
            <ac:spMk id="7" creationId="{9F45170C-6A24-2C79-AD2B-B40F86172255}"/>
          </ac:spMkLst>
        </pc:spChg>
      </pc:sldChg>
    </pc:docChg>
  </pc:docChgLst>
  <pc:docChgLst>
    <pc:chgData name="Anirudh Maheshwari" userId="S::maheshwari.ani@northeastern.edu::952e8926-8563-4907-b938-d0058f693eb2" providerId="AD" clId="Web-{8A99D451-5DAF-0BB5-B09E-D43C6C25D0C9}"/>
    <pc:docChg chg="delSld modSld">
      <pc:chgData name="Anirudh Maheshwari" userId="S::maheshwari.ani@northeastern.edu::952e8926-8563-4907-b938-d0058f693eb2" providerId="AD" clId="Web-{8A99D451-5DAF-0BB5-B09E-D43C6C25D0C9}" dt="2024-04-24T16:56:58.625" v="129" actId="20577"/>
      <pc:docMkLst>
        <pc:docMk/>
      </pc:docMkLst>
      <pc:sldChg chg="modSp">
        <pc:chgData name="Anirudh Maheshwari" userId="S::maheshwari.ani@northeastern.edu::952e8926-8563-4907-b938-d0058f693eb2" providerId="AD" clId="Web-{8A99D451-5DAF-0BB5-B09E-D43C6C25D0C9}" dt="2024-04-24T16:56:58.625" v="129" actId="20577"/>
        <pc:sldMkLst>
          <pc:docMk/>
          <pc:sldMk cId="1678085578" sldId="257"/>
        </pc:sldMkLst>
        <pc:graphicFrameChg chg="modGraphic">
          <ac:chgData name="Anirudh Maheshwari" userId="S::maheshwari.ani@northeastern.edu::952e8926-8563-4907-b938-d0058f693eb2" providerId="AD" clId="Web-{8A99D451-5DAF-0BB5-B09E-D43C6C25D0C9}" dt="2024-04-24T16:56:58.625" v="129" actId="20577"/>
          <ac:graphicFrameMkLst>
            <pc:docMk/>
            <pc:sldMk cId="1678085578" sldId="257"/>
            <ac:graphicFrameMk id="32" creationId="{CB5D72FC-9B89-3CB1-5E59-CAE5ACCC7CC4}"/>
          </ac:graphicFrameMkLst>
        </pc:graphicFrameChg>
      </pc:sldChg>
      <pc:sldChg chg="del">
        <pc:chgData name="Anirudh Maheshwari" userId="S::maheshwari.ani@northeastern.edu::952e8926-8563-4907-b938-d0058f693eb2" providerId="AD" clId="Web-{8A99D451-5DAF-0BB5-B09E-D43C6C25D0C9}" dt="2024-04-24T16:42:18.344" v="1"/>
        <pc:sldMkLst>
          <pc:docMk/>
          <pc:sldMk cId="728783066" sldId="260"/>
        </pc:sldMkLst>
      </pc:sldChg>
      <pc:sldChg chg="del">
        <pc:chgData name="Anirudh Maheshwari" userId="S::maheshwari.ani@northeastern.edu::952e8926-8563-4907-b938-d0058f693eb2" providerId="AD" clId="Web-{8A99D451-5DAF-0BB5-B09E-D43C6C25D0C9}" dt="2024-04-24T16:38:53.449" v="0"/>
        <pc:sldMkLst>
          <pc:docMk/>
          <pc:sldMk cId="1476838266" sldId="261"/>
        </pc:sldMkLst>
      </pc:sldChg>
      <pc:sldChg chg="del">
        <pc:chgData name="Anirudh Maheshwari" userId="S::maheshwari.ani@northeastern.edu::952e8926-8563-4907-b938-d0058f693eb2" providerId="AD" clId="Web-{8A99D451-5DAF-0BB5-B09E-D43C6C25D0C9}" dt="2024-04-24T16:42:29.516" v="2"/>
        <pc:sldMkLst>
          <pc:docMk/>
          <pc:sldMk cId="1648699852" sldId="262"/>
        </pc:sldMkLst>
      </pc:sldChg>
      <pc:sldChg chg="del">
        <pc:chgData name="Anirudh Maheshwari" userId="S::maheshwari.ani@northeastern.edu::952e8926-8563-4907-b938-d0058f693eb2" providerId="AD" clId="Web-{8A99D451-5DAF-0BB5-B09E-D43C6C25D0C9}" dt="2024-04-24T16:54:17.138" v="112"/>
        <pc:sldMkLst>
          <pc:docMk/>
          <pc:sldMk cId="3049967968" sldId="267"/>
        </pc:sldMkLst>
      </pc:sldChg>
      <pc:sldChg chg="addSp delSp modSp">
        <pc:chgData name="Anirudh Maheshwari" userId="S::maheshwari.ani@northeastern.edu::952e8926-8563-4907-b938-d0058f693eb2" providerId="AD" clId="Web-{8A99D451-5DAF-0BB5-B09E-D43C6C25D0C9}" dt="2024-04-24T16:45:38.582" v="18" actId="1076"/>
        <pc:sldMkLst>
          <pc:docMk/>
          <pc:sldMk cId="3003131426" sldId="268"/>
        </pc:sldMkLst>
        <pc:spChg chg="mod">
          <ac:chgData name="Anirudh Maheshwari" userId="S::maheshwari.ani@northeastern.edu::952e8926-8563-4907-b938-d0058f693eb2" providerId="AD" clId="Web-{8A99D451-5DAF-0BB5-B09E-D43C6C25D0C9}" dt="2024-04-24T16:45:38.582" v="18" actId="1076"/>
          <ac:spMkLst>
            <pc:docMk/>
            <pc:sldMk cId="3003131426" sldId="268"/>
            <ac:spMk id="12" creationId="{E4CB4AD8-A37F-5153-006D-3458855CD88D}"/>
          </ac:spMkLst>
        </pc:spChg>
        <pc:picChg chg="add mod">
          <ac:chgData name="Anirudh Maheshwari" userId="S::maheshwari.ani@northeastern.edu::952e8926-8563-4907-b938-d0058f693eb2" providerId="AD" clId="Web-{8A99D451-5DAF-0BB5-B09E-D43C6C25D0C9}" dt="2024-04-24T16:45:08.753" v="10" actId="1076"/>
          <ac:picMkLst>
            <pc:docMk/>
            <pc:sldMk cId="3003131426" sldId="268"/>
            <ac:picMk id="3" creationId="{D6664521-3C98-2086-2594-98219A0CFF33}"/>
          </ac:picMkLst>
        </pc:picChg>
        <pc:picChg chg="del">
          <ac:chgData name="Anirudh Maheshwari" userId="S::maheshwari.ani@northeastern.edu::952e8926-8563-4907-b938-d0058f693eb2" providerId="AD" clId="Web-{8A99D451-5DAF-0BB5-B09E-D43C6C25D0C9}" dt="2024-04-24T16:44:47.706" v="5"/>
          <ac:picMkLst>
            <pc:docMk/>
            <pc:sldMk cId="3003131426" sldId="268"/>
            <ac:picMk id="5" creationId="{4EB405FF-03A8-AC0C-ACE9-E9F23AC590A7}"/>
          </ac:picMkLst>
        </pc:picChg>
        <pc:picChg chg="del">
          <ac:chgData name="Anirudh Maheshwari" userId="S::maheshwari.ani@northeastern.edu::952e8926-8563-4907-b938-d0058f693eb2" providerId="AD" clId="Web-{8A99D451-5DAF-0BB5-B09E-D43C6C25D0C9}" dt="2024-04-24T16:44:49.362" v="6"/>
          <ac:picMkLst>
            <pc:docMk/>
            <pc:sldMk cId="3003131426" sldId="268"/>
            <ac:picMk id="6" creationId="{ADB724E0-A3A9-FFA7-A7C3-74132BBD37A0}"/>
          </ac:picMkLst>
        </pc:picChg>
      </pc:sldChg>
      <pc:sldChg chg="delSp modSp del">
        <pc:chgData name="Anirudh Maheshwari" userId="S::maheshwari.ani@northeastern.edu::952e8926-8563-4907-b938-d0058f693eb2" providerId="AD" clId="Web-{8A99D451-5DAF-0BB5-B09E-D43C6C25D0C9}" dt="2024-04-24T16:45:42.972" v="19"/>
        <pc:sldMkLst>
          <pc:docMk/>
          <pc:sldMk cId="2904007243" sldId="269"/>
        </pc:sldMkLst>
        <pc:spChg chg="del mod">
          <ac:chgData name="Anirudh Maheshwari" userId="S::maheshwari.ani@northeastern.edu::952e8926-8563-4907-b938-d0058f693eb2" providerId="AD" clId="Web-{8A99D451-5DAF-0BB5-B09E-D43C6C25D0C9}" dt="2024-04-24T16:45:18.628" v="13"/>
          <ac:spMkLst>
            <pc:docMk/>
            <pc:sldMk cId="2904007243" sldId="269"/>
            <ac:spMk id="7" creationId="{9F45170C-6A24-2C79-AD2B-B40F86172255}"/>
          </ac:spMkLst>
        </pc:spChg>
        <pc:picChg chg="del">
          <ac:chgData name="Anirudh Maheshwari" userId="S::maheshwari.ani@northeastern.edu::952e8926-8563-4907-b938-d0058f693eb2" providerId="AD" clId="Web-{8A99D451-5DAF-0BB5-B09E-D43C6C25D0C9}" dt="2024-04-24T16:44:54.628" v="7"/>
          <ac:picMkLst>
            <pc:docMk/>
            <pc:sldMk cId="2904007243" sldId="269"/>
            <ac:picMk id="3" creationId="{34C4FD30-EAC0-D4E0-CE32-CBA9263D3D43}"/>
          </ac:picMkLst>
        </pc:picChg>
      </pc:sldChg>
      <pc:sldChg chg="addSp delSp modSp">
        <pc:chgData name="Anirudh Maheshwari" userId="S::maheshwari.ani@northeastern.edu::952e8926-8563-4907-b938-d0058f693eb2" providerId="AD" clId="Web-{8A99D451-5DAF-0BB5-B09E-D43C6C25D0C9}" dt="2024-04-24T16:53:35.231" v="110" actId="20577"/>
        <pc:sldMkLst>
          <pc:docMk/>
          <pc:sldMk cId="2316889669" sldId="270"/>
        </pc:sldMkLst>
        <pc:spChg chg="mod">
          <ac:chgData name="Anirudh Maheshwari" userId="S::maheshwari.ani@northeastern.edu::952e8926-8563-4907-b938-d0058f693eb2" providerId="AD" clId="Web-{8A99D451-5DAF-0BB5-B09E-D43C6C25D0C9}" dt="2024-04-24T16:52:31.902" v="85" actId="14100"/>
          <ac:spMkLst>
            <pc:docMk/>
            <pc:sldMk cId="2316889669" sldId="270"/>
            <ac:spMk id="7" creationId="{9F45170C-6A24-2C79-AD2B-B40F86172255}"/>
          </ac:spMkLst>
        </pc:spChg>
        <pc:spChg chg="mod">
          <ac:chgData name="Anirudh Maheshwari" userId="S::maheshwari.ani@northeastern.edu::952e8926-8563-4907-b938-d0058f693eb2" providerId="AD" clId="Web-{8A99D451-5DAF-0BB5-B09E-D43C6C25D0C9}" dt="2024-04-24T16:53:35.231" v="110" actId="20577"/>
          <ac:spMkLst>
            <pc:docMk/>
            <pc:sldMk cId="2316889669" sldId="270"/>
            <ac:spMk id="12" creationId="{E4CB4AD8-A37F-5153-006D-3458855CD88D}"/>
          </ac:spMkLst>
        </pc:spChg>
        <pc:picChg chg="add del mod">
          <ac:chgData name="Anirudh Maheshwari" userId="S::maheshwari.ani@northeastern.edu::952e8926-8563-4907-b938-d0058f693eb2" providerId="AD" clId="Web-{8A99D451-5DAF-0BB5-B09E-D43C6C25D0C9}" dt="2024-04-24T16:52:07.948" v="80"/>
          <ac:picMkLst>
            <pc:docMk/>
            <pc:sldMk cId="2316889669" sldId="270"/>
            <ac:picMk id="3" creationId="{544DB4AB-706C-C0CE-DE25-AF8F9A340DA8}"/>
          </ac:picMkLst>
        </pc:picChg>
        <pc:picChg chg="del">
          <ac:chgData name="Anirudh Maheshwari" userId="S::maheshwari.ani@northeastern.edu::952e8926-8563-4907-b938-d0058f693eb2" providerId="AD" clId="Web-{8A99D451-5DAF-0BB5-B09E-D43C6C25D0C9}" dt="2024-04-24T16:51:49.057" v="70"/>
          <ac:picMkLst>
            <pc:docMk/>
            <pc:sldMk cId="2316889669" sldId="270"/>
            <ac:picMk id="5" creationId="{B9D45EE1-8885-F6FB-5675-617FCE9486C7}"/>
          </ac:picMkLst>
        </pc:picChg>
        <pc:picChg chg="del">
          <ac:chgData name="Anirudh Maheshwari" userId="S::maheshwari.ani@northeastern.edu::952e8926-8563-4907-b938-d0058f693eb2" providerId="AD" clId="Web-{8A99D451-5DAF-0BB5-B09E-D43C6C25D0C9}" dt="2024-04-24T16:51:52.151" v="72"/>
          <ac:picMkLst>
            <pc:docMk/>
            <pc:sldMk cId="2316889669" sldId="270"/>
            <ac:picMk id="6" creationId="{CE7B6AD2-18C5-F176-018C-2A1C7FABF83B}"/>
          </ac:picMkLst>
        </pc:picChg>
        <pc:picChg chg="add del mod">
          <ac:chgData name="Anirudh Maheshwari" userId="S::maheshwari.ani@northeastern.edu::952e8926-8563-4907-b938-d0058f693eb2" providerId="AD" clId="Web-{8A99D451-5DAF-0BB5-B09E-D43C6C25D0C9}" dt="2024-04-24T16:52:07.948" v="79"/>
          <ac:picMkLst>
            <pc:docMk/>
            <pc:sldMk cId="2316889669" sldId="270"/>
            <ac:picMk id="8" creationId="{25AAE50B-5832-0A45-EB56-7F5225BDCD69}"/>
          </ac:picMkLst>
        </pc:picChg>
        <pc:picChg chg="del">
          <ac:chgData name="Anirudh Maheshwari" userId="S::maheshwari.ani@northeastern.edu::952e8926-8563-4907-b938-d0058f693eb2" providerId="AD" clId="Web-{8A99D451-5DAF-0BB5-B09E-D43C6C25D0C9}" dt="2024-04-24T16:51:50.807" v="71"/>
          <ac:picMkLst>
            <pc:docMk/>
            <pc:sldMk cId="2316889669" sldId="270"/>
            <ac:picMk id="9" creationId="{47887630-D699-053D-729F-4C48C3BDF140}"/>
          </ac:picMkLst>
        </pc:picChg>
        <pc:picChg chg="del">
          <ac:chgData name="Anirudh Maheshwari" userId="S::maheshwari.ani@northeastern.edu::952e8926-8563-4907-b938-d0058f693eb2" providerId="AD" clId="Web-{8A99D451-5DAF-0BB5-B09E-D43C6C25D0C9}" dt="2024-04-24T16:51:53.620" v="73"/>
          <ac:picMkLst>
            <pc:docMk/>
            <pc:sldMk cId="2316889669" sldId="270"/>
            <ac:picMk id="10" creationId="{AEA1EDD2-45CD-21B8-F539-AFD9904A29D8}"/>
          </ac:picMkLst>
        </pc:picChg>
        <pc:picChg chg="add mod">
          <ac:chgData name="Anirudh Maheshwari" userId="S::maheshwari.ani@northeastern.edu::952e8926-8563-4907-b938-d0058f693eb2" providerId="AD" clId="Web-{8A99D451-5DAF-0BB5-B09E-D43C6C25D0C9}" dt="2024-04-24T16:52:23.777" v="84" actId="1076"/>
          <ac:picMkLst>
            <pc:docMk/>
            <pc:sldMk cId="2316889669" sldId="270"/>
            <ac:picMk id="11" creationId="{628D3606-0FCC-2D0B-0FF2-1A290BF2A4B8}"/>
          </ac:picMkLst>
        </pc:picChg>
      </pc:sldChg>
      <pc:sldChg chg="modSp del">
        <pc:chgData name="Anirudh Maheshwari" userId="S::maheshwari.ani@northeastern.edu::952e8926-8563-4907-b938-d0058f693eb2" providerId="AD" clId="Web-{8A99D451-5DAF-0BB5-B09E-D43C6C25D0C9}" dt="2024-04-24T16:51:34.026" v="69"/>
        <pc:sldMkLst>
          <pc:docMk/>
          <pc:sldMk cId="1587545846" sldId="271"/>
        </pc:sldMkLst>
        <pc:spChg chg="mod">
          <ac:chgData name="Anirudh Maheshwari" userId="S::maheshwari.ani@northeastern.edu::952e8926-8563-4907-b938-d0058f693eb2" providerId="AD" clId="Web-{8A99D451-5DAF-0BB5-B09E-D43C6C25D0C9}" dt="2024-04-24T16:50:13.462" v="60" actId="20577"/>
          <ac:spMkLst>
            <pc:docMk/>
            <pc:sldMk cId="1587545846" sldId="271"/>
            <ac:spMk id="7" creationId="{9F45170C-6A24-2C79-AD2B-B40F86172255}"/>
          </ac:spMkLst>
        </pc:spChg>
      </pc:sldChg>
      <pc:sldChg chg="delSp modSp del">
        <pc:chgData name="Anirudh Maheshwari" userId="S::maheshwari.ani@northeastern.edu::952e8926-8563-4907-b938-d0058f693eb2" providerId="AD" clId="Web-{8A99D451-5DAF-0BB5-B09E-D43C6C25D0C9}" dt="2024-04-24T16:53:44.091" v="111"/>
        <pc:sldMkLst>
          <pc:docMk/>
          <pc:sldMk cId="918782474" sldId="273"/>
        </pc:sldMkLst>
        <pc:spChg chg="del mod">
          <ac:chgData name="Anirudh Maheshwari" userId="S::maheshwari.ani@northeastern.edu::952e8926-8563-4907-b938-d0058f693eb2" providerId="AD" clId="Web-{8A99D451-5DAF-0BB5-B09E-D43C6C25D0C9}" dt="2024-04-24T16:52:45.777" v="88"/>
          <ac:spMkLst>
            <pc:docMk/>
            <pc:sldMk cId="918782474" sldId="273"/>
            <ac:spMk id="7" creationId="{9F45170C-6A24-2C79-AD2B-B40F86172255}"/>
          </ac:spMkLst>
        </pc:spChg>
        <pc:picChg chg="del">
          <ac:chgData name="Anirudh Maheshwari" userId="S::maheshwari.ani@northeastern.edu::952e8926-8563-4907-b938-d0058f693eb2" providerId="AD" clId="Web-{8A99D451-5DAF-0BB5-B09E-D43C6C25D0C9}" dt="2024-04-24T16:51:58.651" v="74"/>
          <ac:picMkLst>
            <pc:docMk/>
            <pc:sldMk cId="918782474" sldId="273"/>
            <ac:picMk id="6" creationId="{FC9DA094-797D-5426-472D-68D97698EC7F}"/>
          </ac:picMkLst>
        </pc:picChg>
      </pc:sldChg>
      <pc:sldChg chg="del">
        <pc:chgData name="Anirudh Maheshwari" userId="S::maheshwari.ani@northeastern.edu::952e8926-8563-4907-b938-d0058f693eb2" providerId="AD" clId="Web-{8A99D451-5DAF-0BB5-B09E-D43C6C25D0C9}" dt="2024-04-24T16:49:45.274" v="48"/>
        <pc:sldMkLst>
          <pc:docMk/>
          <pc:sldMk cId="3270512723" sldId="275"/>
        </pc:sldMkLst>
      </pc:sldChg>
      <pc:sldChg chg="delSp modSp">
        <pc:chgData name="Anirudh Maheshwari" userId="S::maheshwari.ani@northeastern.edu::952e8926-8563-4907-b938-d0058f693eb2" providerId="AD" clId="Web-{8A99D451-5DAF-0BB5-B09E-D43C6C25D0C9}" dt="2024-04-24T16:46:53.661" v="22"/>
        <pc:sldMkLst>
          <pc:docMk/>
          <pc:sldMk cId="1765197843" sldId="276"/>
        </pc:sldMkLst>
        <pc:spChg chg="del mod">
          <ac:chgData name="Anirudh Maheshwari" userId="S::maheshwari.ani@northeastern.edu::952e8926-8563-4907-b938-d0058f693eb2" providerId="AD" clId="Web-{8A99D451-5DAF-0BB5-B09E-D43C6C25D0C9}" dt="2024-04-24T16:46:53.661" v="22"/>
          <ac:spMkLst>
            <pc:docMk/>
            <pc:sldMk cId="1765197843" sldId="276"/>
            <ac:spMk id="7" creationId="{9F45170C-6A24-2C79-AD2B-B40F86172255}"/>
          </ac:spMkLst>
        </pc:spChg>
      </pc:sldChg>
      <pc:sldChg chg="modSp del">
        <pc:chgData name="Anirudh Maheshwari" userId="S::maheshwari.ani@northeastern.edu::952e8926-8563-4907-b938-d0058f693eb2" providerId="AD" clId="Web-{8A99D451-5DAF-0BB5-B09E-D43C6C25D0C9}" dt="2024-04-24T16:55:32.311" v="115"/>
        <pc:sldMkLst>
          <pc:docMk/>
          <pc:sldMk cId="801333603" sldId="278"/>
        </pc:sldMkLst>
        <pc:spChg chg="mod">
          <ac:chgData name="Anirudh Maheshwari" userId="S::maheshwari.ani@northeastern.edu::952e8926-8563-4907-b938-d0058f693eb2" providerId="AD" clId="Web-{8A99D451-5DAF-0BB5-B09E-D43C6C25D0C9}" dt="2024-04-24T16:48:10.600" v="46" actId="20577"/>
          <ac:spMkLst>
            <pc:docMk/>
            <pc:sldMk cId="801333603" sldId="278"/>
            <ac:spMk id="4" creationId="{D176EE0D-60DC-DD3C-EC83-784747BD7B86}"/>
          </ac:spMkLst>
        </pc:spChg>
      </pc:sldChg>
      <pc:sldChg chg="del">
        <pc:chgData name="Anirudh Maheshwari" userId="S::maheshwari.ani@northeastern.edu::952e8926-8563-4907-b938-d0058f693eb2" providerId="AD" clId="Web-{8A99D451-5DAF-0BB5-B09E-D43C6C25D0C9}" dt="2024-04-24T16:55:28.202" v="114"/>
        <pc:sldMkLst>
          <pc:docMk/>
          <pc:sldMk cId="524624798" sldId="279"/>
        </pc:sldMkLst>
      </pc:sldChg>
      <pc:sldChg chg="del">
        <pc:chgData name="Anirudh Maheshwari" userId="S::maheshwari.ani@northeastern.edu::952e8926-8563-4907-b938-d0058f693eb2" providerId="AD" clId="Web-{8A99D451-5DAF-0BB5-B09E-D43C6C25D0C9}" dt="2024-04-24T16:55:25.061" v="113"/>
        <pc:sldMkLst>
          <pc:docMk/>
          <pc:sldMk cId="1847172724" sldId="280"/>
        </pc:sldMkLst>
      </pc:sldChg>
      <pc:sldChg chg="del">
        <pc:chgData name="Anirudh Maheshwari" userId="S::maheshwari.ani@northeastern.edu::952e8926-8563-4907-b938-d0058f693eb2" providerId="AD" clId="Web-{8A99D451-5DAF-0BB5-B09E-D43C6C25D0C9}" dt="2024-04-24T16:42:57.532" v="3"/>
        <pc:sldMkLst>
          <pc:docMk/>
          <pc:sldMk cId="705919139" sldId="281"/>
        </pc:sldMkLst>
      </pc:sldChg>
      <pc:sldChg chg="del">
        <pc:chgData name="Anirudh Maheshwari" userId="S::maheshwari.ani@northeastern.edu::952e8926-8563-4907-b938-d0058f693eb2" providerId="AD" clId="Web-{8A99D451-5DAF-0BB5-B09E-D43C6C25D0C9}" dt="2024-04-24T16:43:00.094" v="4"/>
        <pc:sldMkLst>
          <pc:docMk/>
          <pc:sldMk cId="353635951" sldId="282"/>
        </pc:sldMkLst>
      </pc:sldChg>
      <pc:sldChg chg="del">
        <pc:chgData name="Anirudh Maheshwari" userId="S::maheshwari.ani@northeastern.edu::952e8926-8563-4907-b938-d0058f693eb2" providerId="AD" clId="Web-{8A99D451-5DAF-0BB5-B09E-D43C6C25D0C9}" dt="2024-04-24T16:49:17.898" v="47"/>
        <pc:sldMkLst>
          <pc:docMk/>
          <pc:sldMk cId="2253649308" sldId="285"/>
        </pc:sldMkLst>
      </pc:sldChg>
    </pc:docChg>
  </pc:docChgLst>
  <pc:docChgLst>
    <pc:chgData name="Vishnuvardhan Chennavaram" userId="S::chennavaram.v@northeastern.edu::b22a0090-ac79-43c6-ac09-03e5d3629ff9" providerId="AD" clId="Web-{3D1898CF-5ECF-1860-3AA5-0C0EA19B438F}"/>
    <pc:docChg chg="modSld">
      <pc:chgData name="Vishnuvardhan Chennavaram" userId="S::chennavaram.v@northeastern.edu::b22a0090-ac79-43c6-ac09-03e5d3629ff9" providerId="AD" clId="Web-{3D1898CF-5ECF-1860-3AA5-0C0EA19B438F}" dt="2024-04-24T19:20:53.271" v="49"/>
      <pc:docMkLst>
        <pc:docMk/>
      </pc:docMkLst>
      <pc:sldChg chg="addSp delSp modSp mod setBg">
        <pc:chgData name="Vishnuvardhan Chennavaram" userId="S::chennavaram.v@northeastern.edu::b22a0090-ac79-43c6-ac09-03e5d3629ff9" providerId="AD" clId="Web-{3D1898CF-5ECF-1860-3AA5-0C0EA19B438F}" dt="2024-04-24T19:20:35.583" v="47"/>
        <pc:sldMkLst>
          <pc:docMk/>
          <pc:sldMk cId="1678085578" sldId="257"/>
        </pc:sldMkLst>
        <pc:spChg chg="mod">
          <ac:chgData name="Vishnuvardhan Chennavaram" userId="S::chennavaram.v@northeastern.edu::b22a0090-ac79-43c6-ac09-03e5d3629ff9" providerId="AD" clId="Web-{3D1898CF-5ECF-1860-3AA5-0C0EA19B438F}" dt="2024-04-24T19:20:35.583" v="47"/>
          <ac:spMkLst>
            <pc:docMk/>
            <pc:sldMk cId="1678085578" sldId="257"/>
            <ac:spMk id="2" creationId="{68180D91-2CA9-F786-FBAD-FB43BD7C5D4B}"/>
          </ac:spMkLst>
        </pc:spChg>
        <pc:spChg chg="add del">
          <ac:chgData name="Vishnuvardhan Chennavaram" userId="S::chennavaram.v@northeastern.edu::b22a0090-ac79-43c6-ac09-03e5d3629ff9" providerId="AD" clId="Web-{3D1898CF-5ECF-1860-3AA5-0C0EA19B438F}" dt="2024-04-24T19:14:03.118" v="1"/>
          <ac:spMkLst>
            <pc:docMk/>
            <pc:sldMk cId="1678085578" sldId="257"/>
            <ac:spMk id="34" creationId="{728CACC5-D86B-49F3-9C70-374B1C9717BD}"/>
          </ac:spMkLst>
        </pc:spChg>
        <pc:spChg chg="add del">
          <ac:chgData name="Vishnuvardhan Chennavaram" userId="S::chennavaram.v@northeastern.edu::b22a0090-ac79-43c6-ac09-03e5d3629ff9" providerId="AD" clId="Web-{3D1898CF-5ECF-1860-3AA5-0C0EA19B438F}" dt="2024-04-24T19:16:21.982" v="33"/>
          <ac:spMkLst>
            <pc:docMk/>
            <pc:sldMk cId="1678085578" sldId="257"/>
            <ac:spMk id="40" creationId="{92B0CFF1-78D7-4A83-A95E-71F9E3831622}"/>
          </ac:spMkLst>
        </pc:spChg>
        <pc:spChg chg="add del">
          <ac:chgData name="Vishnuvardhan Chennavaram" userId="S::chennavaram.v@northeastern.edu::b22a0090-ac79-43c6-ac09-03e5d3629ff9" providerId="AD" clId="Web-{3D1898CF-5ECF-1860-3AA5-0C0EA19B438F}" dt="2024-04-24T19:16:07.325" v="31"/>
          <ac:spMkLst>
            <pc:docMk/>
            <pc:sldMk cId="1678085578" sldId="257"/>
            <ac:spMk id="50" creationId="{728CACC5-D86B-49F3-9C70-374B1C9717BD}"/>
          </ac:spMkLst>
        </pc:spChg>
        <pc:spChg chg="add del">
          <ac:chgData name="Vishnuvardhan Chennavaram" userId="S::chennavaram.v@northeastern.edu::b22a0090-ac79-43c6-ac09-03e5d3629ff9" providerId="AD" clId="Web-{3D1898CF-5ECF-1860-3AA5-0C0EA19B438F}" dt="2024-04-24T19:17:42.265" v="35"/>
          <ac:spMkLst>
            <pc:docMk/>
            <pc:sldMk cId="1678085578" sldId="257"/>
            <ac:spMk id="61" creationId="{728CACC5-D86B-49F3-9C70-374B1C9717BD}"/>
          </ac:spMkLst>
        </pc:spChg>
        <pc:spChg chg="add del">
          <ac:chgData name="Vishnuvardhan Chennavaram" userId="S::chennavaram.v@northeastern.edu::b22a0090-ac79-43c6-ac09-03e5d3629ff9" providerId="AD" clId="Web-{3D1898CF-5ECF-1860-3AA5-0C0EA19B438F}" dt="2024-04-24T19:15:44.387" v="18"/>
          <ac:spMkLst>
            <pc:docMk/>
            <pc:sldMk cId="1678085578" sldId="257"/>
            <ac:spMk id="65" creationId="{728CACC5-D86B-49F3-9C70-374B1C9717BD}"/>
          </ac:spMkLst>
        </pc:spChg>
        <pc:spChg chg="add del">
          <ac:chgData name="Vishnuvardhan Chennavaram" userId="S::chennavaram.v@northeastern.edu::b22a0090-ac79-43c6-ac09-03e5d3629ff9" providerId="AD" clId="Web-{3D1898CF-5ECF-1860-3AA5-0C0EA19B438F}" dt="2024-04-24T19:20:35.583" v="47"/>
          <ac:spMkLst>
            <pc:docMk/>
            <pc:sldMk cId="1678085578" sldId="257"/>
            <ac:spMk id="66" creationId="{728CACC5-D86B-49F3-9C70-374B1C9717BD}"/>
          </ac:spMkLst>
        </pc:spChg>
        <pc:graphicFrameChg chg="mod modGraphic">
          <ac:chgData name="Vishnuvardhan Chennavaram" userId="S::chennavaram.v@northeastern.edu::b22a0090-ac79-43c6-ac09-03e5d3629ff9" providerId="AD" clId="Web-{3D1898CF-5ECF-1860-3AA5-0C0EA19B438F}" dt="2024-04-24T19:20:35.583" v="47"/>
          <ac:graphicFrameMkLst>
            <pc:docMk/>
            <pc:sldMk cId="1678085578" sldId="257"/>
            <ac:graphicFrameMk id="32" creationId="{CB5D72FC-9B89-3CB1-5E59-CAE5ACCC7CC4}"/>
          </ac:graphicFrameMkLst>
        </pc:graphicFrameChg>
        <pc:cxnChg chg="add del">
          <ac:chgData name="Vishnuvardhan Chennavaram" userId="S::chennavaram.v@northeastern.edu::b22a0090-ac79-43c6-ac09-03e5d3629ff9" providerId="AD" clId="Web-{3D1898CF-5ECF-1860-3AA5-0C0EA19B438F}" dt="2024-04-24T19:14:03.118" v="1"/>
          <ac:cxnSpMkLst>
            <pc:docMk/>
            <pc:sldMk cId="1678085578" sldId="257"/>
            <ac:cxnSpMk id="35" creationId="{ABFB8799-63B8-4407-9098-F9346BDCDF45}"/>
          </ac:cxnSpMkLst>
        </pc:cxnChg>
        <pc:cxnChg chg="add del">
          <ac:chgData name="Vishnuvardhan Chennavaram" userId="S::chennavaram.v@northeastern.edu::b22a0090-ac79-43c6-ac09-03e5d3629ff9" providerId="AD" clId="Web-{3D1898CF-5ECF-1860-3AA5-0C0EA19B438F}" dt="2024-04-24T19:14:03.118" v="1"/>
          <ac:cxnSpMkLst>
            <pc:docMk/>
            <pc:sldMk cId="1678085578" sldId="257"/>
            <ac:cxnSpMk id="36" creationId="{08990BBA-8A0B-4EF5-A122-0815DEC19410}"/>
          </ac:cxnSpMkLst>
        </pc:cxnChg>
        <pc:cxnChg chg="add del">
          <ac:chgData name="Vishnuvardhan Chennavaram" userId="S::chennavaram.v@northeastern.edu::b22a0090-ac79-43c6-ac09-03e5d3629ff9" providerId="AD" clId="Web-{3D1898CF-5ECF-1860-3AA5-0C0EA19B438F}" dt="2024-04-24T19:14:03.118" v="1"/>
          <ac:cxnSpMkLst>
            <pc:docMk/>
            <pc:sldMk cId="1678085578" sldId="257"/>
            <ac:cxnSpMk id="38" creationId="{DBBBC5F1-8CFF-46BA-BD62-FC5AA477AAFB}"/>
          </ac:cxnSpMkLst>
        </pc:cxnChg>
        <pc:cxnChg chg="add del">
          <ac:chgData name="Vishnuvardhan Chennavaram" userId="S::chennavaram.v@northeastern.edu::b22a0090-ac79-43c6-ac09-03e5d3629ff9" providerId="AD" clId="Web-{3D1898CF-5ECF-1860-3AA5-0C0EA19B438F}" dt="2024-04-24T19:16:21.982" v="33"/>
          <ac:cxnSpMkLst>
            <pc:docMk/>
            <pc:sldMk cId="1678085578" sldId="257"/>
            <ac:cxnSpMk id="42" creationId="{671B74E7-4838-4A57-A093-7ECD0A0CF3B9}"/>
          </ac:cxnSpMkLst>
        </pc:cxnChg>
        <pc:cxnChg chg="add del">
          <ac:chgData name="Vishnuvardhan Chennavaram" userId="S::chennavaram.v@northeastern.edu::b22a0090-ac79-43c6-ac09-03e5d3629ff9" providerId="AD" clId="Web-{3D1898CF-5ECF-1860-3AA5-0C0EA19B438F}" dt="2024-04-24T19:16:21.982" v="33"/>
          <ac:cxnSpMkLst>
            <pc:docMk/>
            <pc:sldMk cId="1678085578" sldId="257"/>
            <ac:cxnSpMk id="44" creationId="{164B30CE-C2B6-406B-921A-5A1BAAD877C2}"/>
          </ac:cxnSpMkLst>
        </pc:cxnChg>
        <pc:cxnChg chg="add del">
          <ac:chgData name="Vishnuvardhan Chennavaram" userId="S::chennavaram.v@northeastern.edu::b22a0090-ac79-43c6-ac09-03e5d3629ff9" providerId="AD" clId="Web-{3D1898CF-5ECF-1860-3AA5-0C0EA19B438F}" dt="2024-04-24T19:16:07.325" v="31"/>
          <ac:cxnSpMkLst>
            <pc:docMk/>
            <pc:sldMk cId="1678085578" sldId="257"/>
            <ac:cxnSpMk id="55" creationId="{DBBBC5F1-8CFF-46BA-BD62-FC5AA477AAFB}"/>
          </ac:cxnSpMkLst>
        </pc:cxnChg>
        <pc:cxnChg chg="add del">
          <ac:chgData name="Vishnuvardhan Chennavaram" userId="S::chennavaram.v@northeastern.edu::b22a0090-ac79-43c6-ac09-03e5d3629ff9" providerId="AD" clId="Web-{3D1898CF-5ECF-1860-3AA5-0C0EA19B438F}" dt="2024-04-24T19:16:07.325" v="31"/>
          <ac:cxnSpMkLst>
            <pc:docMk/>
            <pc:sldMk cId="1678085578" sldId="257"/>
            <ac:cxnSpMk id="59" creationId="{ABFB8799-63B8-4407-9098-F9346BDCDF45}"/>
          </ac:cxnSpMkLst>
        </pc:cxnChg>
        <pc:cxnChg chg="add del">
          <ac:chgData name="Vishnuvardhan Chennavaram" userId="S::chennavaram.v@northeastern.edu::b22a0090-ac79-43c6-ac09-03e5d3629ff9" providerId="AD" clId="Web-{3D1898CF-5ECF-1860-3AA5-0C0EA19B438F}" dt="2024-04-24T19:16:07.325" v="31"/>
          <ac:cxnSpMkLst>
            <pc:docMk/>
            <pc:sldMk cId="1678085578" sldId="257"/>
            <ac:cxnSpMk id="60" creationId="{08990BBA-8A0B-4EF5-A122-0815DEC19410}"/>
          </ac:cxnSpMkLst>
        </pc:cxnChg>
        <pc:cxnChg chg="add del">
          <ac:chgData name="Vishnuvardhan Chennavaram" userId="S::chennavaram.v@northeastern.edu::b22a0090-ac79-43c6-ac09-03e5d3629ff9" providerId="AD" clId="Web-{3D1898CF-5ECF-1860-3AA5-0C0EA19B438F}" dt="2024-04-24T19:17:42.265" v="35"/>
          <ac:cxnSpMkLst>
            <pc:docMk/>
            <pc:sldMk cId="1678085578" sldId="257"/>
            <ac:cxnSpMk id="62" creationId="{ABFB8799-63B8-4407-9098-F9346BDCDF45}"/>
          </ac:cxnSpMkLst>
        </pc:cxnChg>
        <pc:cxnChg chg="add del">
          <ac:chgData name="Vishnuvardhan Chennavaram" userId="S::chennavaram.v@northeastern.edu::b22a0090-ac79-43c6-ac09-03e5d3629ff9" providerId="AD" clId="Web-{3D1898CF-5ECF-1860-3AA5-0C0EA19B438F}" dt="2024-04-24T19:17:42.265" v="35"/>
          <ac:cxnSpMkLst>
            <pc:docMk/>
            <pc:sldMk cId="1678085578" sldId="257"/>
            <ac:cxnSpMk id="63" creationId="{08990BBA-8A0B-4EF5-A122-0815DEC19410}"/>
          </ac:cxnSpMkLst>
        </pc:cxnChg>
        <pc:cxnChg chg="add del">
          <ac:chgData name="Vishnuvardhan Chennavaram" userId="S::chennavaram.v@northeastern.edu::b22a0090-ac79-43c6-ac09-03e5d3629ff9" providerId="AD" clId="Web-{3D1898CF-5ECF-1860-3AA5-0C0EA19B438F}" dt="2024-04-24T19:17:42.265" v="35"/>
          <ac:cxnSpMkLst>
            <pc:docMk/>
            <pc:sldMk cId="1678085578" sldId="257"/>
            <ac:cxnSpMk id="64" creationId="{DBBBC5F1-8CFF-46BA-BD62-FC5AA477AAFB}"/>
          </ac:cxnSpMkLst>
        </pc:cxnChg>
        <pc:cxnChg chg="add del">
          <ac:chgData name="Vishnuvardhan Chennavaram" userId="S::chennavaram.v@northeastern.edu::b22a0090-ac79-43c6-ac09-03e5d3629ff9" providerId="AD" clId="Web-{3D1898CF-5ECF-1860-3AA5-0C0EA19B438F}" dt="2024-04-24T19:15:44.387" v="18"/>
          <ac:cxnSpMkLst>
            <pc:docMk/>
            <pc:sldMk cId="1678085578" sldId="257"/>
            <ac:cxnSpMk id="67" creationId="{ABFB8799-63B8-4407-9098-F9346BDCDF45}"/>
          </ac:cxnSpMkLst>
        </pc:cxnChg>
        <pc:cxnChg chg="add del">
          <ac:chgData name="Vishnuvardhan Chennavaram" userId="S::chennavaram.v@northeastern.edu::b22a0090-ac79-43c6-ac09-03e5d3629ff9" providerId="AD" clId="Web-{3D1898CF-5ECF-1860-3AA5-0C0EA19B438F}" dt="2024-04-24T19:20:35.583" v="47"/>
          <ac:cxnSpMkLst>
            <pc:docMk/>
            <pc:sldMk cId="1678085578" sldId="257"/>
            <ac:cxnSpMk id="68" creationId="{ABFB8799-63B8-4407-9098-F9346BDCDF45}"/>
          </ac:cxnSpMkLst>
        </pc:cxnChg>
        <pc:cxnChg chg="add del">
          <ac:chgData name="Vishnuvardhan Chennavaram" userId="S::chennavaram.v@northeastern.edu::b22a0090-ac79-43c6-ac09-03e5d3629ff9" providerId="AD" clId="Web-{3D1898CF-5ECF-1860-3AA5-0C0EA19B438F}" dt="2024-04-24T19:15:44.387" v="18"/>
          <ac:cxnSpMkLst>
            <pc:docMk/>
            <pc:sldMk cId="1678085578" sldId="257"/>
            <ac:cxnSpMk id="69" creationId="{08990BBA-8A0B-4EF5-A122-0815DEC19410}"/>
          </ac:cxnSpMkLst>
        </pc:cxnChg>
        <pc:cxnChg chg="add del">
          <ac:chgData name="Vishnuvardhan Chennavaram" userId="S::chennavaram.v@northeastern.edu::b22a0090-ac79-43c6-ac09-03e5d3629ff9" providerId="AD" clId="Web-{3D1898CF-5ECF-1860-3AA5-0C0EA19B438F}" dt="2024-04-24T19:20:35.583" v="47"/>
          <ac:cxnSpMkLst>
            <pc:docMk/>
            <pc:sldMk cId="1678085578" sldId="257"/>
            <ac:cxnSpMk id="70" creationId="{08990BBA-8A0B-4EF5-A122-0815DEC19410}"/>
          </ac:cxnSpMkLst>
        </pc:cxnChg>
        <pc:cxnChg chg="add del">
          <ac:chgData name="Vishnuvardhan Chennavaram" userId="S::chennavaram.v@northeastern.edu::b22a0090-ac79-43c6-ac09-03e5d3629ff9" providerId="AD" clId="Web-{3D1898CF-5ECF-1860-3AA5-0C0EA19B438F}" dt="2024-04-24T19:15:44.387" v="18"/>
          <ac:cxnSpMkLst>
            <pc:docMk/>
            <pc:sldMk cId="1678085578" sldId="257"/>
            <ac:cxnSpMk id="71" creationId="{DBBBC5F1-8CFF-46BA-BD62-FC5AA477AAFB}"/>
          </ac:cxnSpMkLst>
        </pc:cxnChg>
        <pc:cxnChg chg="add del">
          <ac:chgData name="Vishnuvardhan Chennavaram" userId="S::chennavaram.v@northeastern.edu::b22a0090-ac79-43c6-ac09-03e5d3629ff9" providerId="AD" clId="Web-{3D1898CF-5ECF-1860-3AA5-0C0EA19B438F}" dt="2024-04-24T19:20:35.583" v="47"/>
          <ac:cxnSpMkLst>
            <pc:docMk/>
            <pc:sldMk cId="1678085578" sldId="257"/>
            <ac:cxnSpMk id="72" creationId="{DBBBC5F1-8CFF-46BA-BD62-FC5AA477AAFB}"/>
          </ac:cxnSpMkLst>
        </pc:cxnChg>
      </pc:sldChg>
      <pc:sldChg chg="modSp">
        <pc:chgData name="Vishnuvardhan Chennavaram" userId="S::chennavaram.v@northeastern.edu::b22a0090-ac79-43c6-ac09-03e5d3629ff9" providerId="AD" clId="Web-{3D1898CF-5ECF-1860-3AA5-0C0EA19B438F}" dt="2024-04-24T19:20:31.942" v="46" actId="14100"/>
        <pc:sldMkLst>
          <pc:docMk/>
          <pc:sldMk cId="2154181306" sldId="258"/>
        </pc:sldMkLst>
        <pc:picChg chg="mod">
          <ac:chgData name="Vishnuvardhan Chennavaram" userId="S::chennavaram.v@northeastern.edu::b22a0090-ac79-43c6-ac09-03e5d3629ff9" providerId="AD" clId="Web-{3D1898CF-5ECF-1860-3AA5-0C0EA19B438F}" dt="2024-04-24T19:20:31.942" v="46" actId="14100"/>
          <ac:picMkLst>
            <pc:docMk/>
            <pc:sldMk cId="2154181306" sldId="258"/>
            <ac:picMk id="3" creationId="{0B4F5FD9-5A64-D513-7F0E-D4B111EF51C3}"/>
          </ac:picMkLst>
        </pc:picChg>
      </pc:sldChg>
      <pc:sldChg chg="modSp">
        <pc:chgData name="Vishnuvardhan Chennavaram" userId="S::chennavaram.v@northeastern.edu::b22a0090-ac79-43c6-ac09-03e5d3629ff9" providerId="AD" clId="Web-{3D1898CF-5ECF-1860-3AA5-0C0EA19B438F}" dt="2024-04-24T19:20:53.271" v="49"/>
        <pc:sldMkLst>
          <pc:docMk/>
          <pc:sldMk cId="3003131426" sldId="268"/>
        </pc:sldMkLst>
        <pc:picChg chg="mod modCrop">
          <ac:chgData name="Vishnuvardhan Chennavaram" userId="S::chennavaram.v@northeastern.edu::b22a0090-ac79-43c6-ac09-03e5d3629ff9" providerId="AD" clId="Web-{3D1898CF-5ECF-1860-3AA5-0C0EA19B438F}" dt="2024-04-24T19:20:53.271" v="49"/>
          <ac:picMkLst>
            <pc:docMk/>
            <pc:sldMk cId="3003131426" sldId="268"/>
            <ac:picMk id="3" creationId="{D6664521-3C98-2086-2594-98219A0CFF33}"/>
          </ac:picMkLst>
        </pc:picChg>
      </pc:sldChg>
    </pc:docChg>
  </pc:docChgLst>
  <pc:docChgLst>
    <pc:chgData name="Nilraj Mayekar" userId="S::mayekar.n@northeastern.edu::323b4adf-3491-4055-9a80-488d83284e4a" providerId="AD" clId="Web-{BFD3F14A-BAAE-9F53-5244-DF0840C4754E}"/>
    <pc:docChg chg="modSld sldOrd">
      <pc:chgData name="Nilraj Mayekar" userId="S::mayekar.n@northeastern.edu::323b4adf-3491-4055-9a80-488d83284e4a" providerId="AD" clId="Web-{BFD3F14A-BAAE-9F53-5244-DF0840C4754E}" dt="2024-04-24T19:17:50.467" v="21" actId="14100"/>
      <pc:docMkLst>
        <pc:docMk/>
      </pc:docMkLst>
      <pc:sldChg chg="addSp delSp modSp mod setBg">
        <pc:chgData name="Nilraj Mayekar" userId="S::mayekar.n@northeastern.edu::323b4adf-3491-4055-9a80-488d83284e4a" providerId="AD" clId="Web-{BFD3F14A-BAAE-9F53-5244-DF0840C4754E}" dt="2024-04-24T19:17:50.467" v="21" actId="14100"/>
        <pc:sldMkLst>
          <pc:docMk/>
          <pc:sldMk cId="2154181306" sldId="258"/>
        </pc:sldMkLst>
        <pc:spChg chg="mod">
          <ac:chgData name="Nilraj Mayekar" userId="S::mayekar.n@northeastern.edu::323b4adf-3491-4055-9a80-488d83284e4a" providerId="AD" clId="Web-{BFD3F14A-BAAE-9F53-5244-DF0840C4754E}" dt="2024-04-24T19:17:41.983" v="20" actId="1076"/>
          <ac:spMkLst>
            <pc:docMk/>
            <pc:sldMk cId="2154181306" sldId="258"/>
            <ac:spMk id="2" creationId="{A6842798-79D6-ACEB-2F05-F563698ACEFB}"/>
          </ac:spMkLst>
        </pc:spChg>
        <pc:spChg chg="add del">
          <ac:chgData name="Nilraj Mayekar" userId="S::mayekar.n@northeastern.edu::323b4adf-3491-4055-9a80-488d83284e4a" providerId="AD" clId="Web-{BFD3F14A-BAAE-9F53-5244-DF0840C4754E}" dt="2024-04-24T19:17:11.217" v="15"/>
          <ac:spMkLst>
            <pc:docMk/>
            <pc:sldMk cId="2154181306" sldId="258"/>
            <ac:spMk id="14" creationId="{35F60170-91B4-45F0-B88B-9C07AEC4642C}"/>
          </ac:spMkLst>
        </pc:spChg>
        <pc:picChg chg="add mod">
          <ac:chgData name="Nilraj Mayekar" userId="S::mayekar.n@northeastern.edu::323b4adf-3491-4055-9a80-488d83284e4a" providerId="AD" clId="Web-{BFD3F14A-BAAE-9F53-5244-DF0840C4754E}" dt="2024-04-24T19:17:50.467" v="21" actId="14100"/>
          <ac:picMkLst>
            <pc:docMk/>
            <pc:sldMk cId="2154181306" sldId="258"/>
            <ac:picMk id="3" creationId="{0B4F5FD9-5A64-D513-7F0E-D4B111EF51C3}"/>
          </ac:picMkLst>
        </pc:picChg>
        <pc:picChg chg="del">
          <ac:chgData name="Nilraj Mayekar" userId="S::mayekar.n@northeastern.edu::323b4adf-3491-4055-9a80-488d83284e4a" providerId="AD" clId="Web-{BFD3F14A-BAAE-9F53-5244-DF0840C4754E}" dt="2024-04-24T19:16:37.013" v="10"/>
          <ac:picMkLst>
            <pc:docMk/>
            <pc:sldMk cId="2154181306" sldId="258"/>
            <ac:picMk id="6" creationId="{A0519025-74F4-753F-A2E7-4729D5C6AAF8}"/>
          </ac:picMkLst>
        </pc:picChg>
        <pc:cxnChg chg="add del">
          <ac:chgData name="Nilraj Mayekar" userId="S::mayekar.n@northeastern.edu::323b4adf-3491-4055-9a80-488d83284e4a" providerId="AD" clId="Web-{BFD3F14A-BAAE-9F53-5244-DF0840C4754E}" dt="2024-04-24T19:17:11.217" v="15"/>
          <ac:cxnSpMkLst>
            <pc:docMk/>
            <pc:sldMk cId="2154181306" sldId="258"/>
            <ac:cxnSpMk id="8" creationId="{108D74AC-B125-4E11-BA53-E9E383966DF8}"/>
          </ac:cxnSpMkLst>
        </pc:cxnChg>
        <pc:cxnChg chg="add del">
          <ac:chgData name="Nilraj Mayekar" userId="S::mayekar.n@northeastern.edu::323b4adf-3491-4055-9a80-488d83284e4a" providerId="AD" clId="Web-{BFD3F14A-BAAE-9F53-5244-DF0840C4754E}" dt="2024-04-24T19:17:11.217" v="15"/>
          <ac:cxnSpMkLst>
            <pc:docMk/>
            <pc:sldMk cId="2154181306" sldId="258"/>
            <ac:cxnSpMk id="10" creationId="{9DC76EBE-FB9D-4054-B5D8-19E3EAFE40B2}"/>
          </ac:cxnSpMkLst>
        </pc:cxnChg>
        <pc:cxnChg chg="add del">
          <ac:chgData name="Nilraj Mayekar" userId="S::mayekar.n@northeastern.edu::323b4adf-3491-4055-9a80-488d83284e4a" providerId="AD" clId="Web-{BFD3F14A-BAAE-9F53-5244-DF0840C4754E}" dt="2024-04-24T19:17:11.217" v="15"/>
          <ac:cxnSpMkLst>
            <pc:docMk/>
            <pc:sldMk cId="2154181306" sldId="258"/>
            <ac:cxnSpMk id="12" creationId="{A2EFA84C-D756-4DC7-AA46-68D776F37FA4}"/>
          </ac:cxnSpMkLst>
        </pc:cxnChg>
        <pc:cxnChg chg="add del">
          <ac:chgData name="Nilraj Mayekar" userId="S::mayekar.n@northeastern.edu::323b4adf-3491-4055-9a80-488d83284e4a" providerId="AD" clId="Web-{BFD3F14A-BAAE-9F53-5244-DF0840C4754E}" dt="2024-04-24T19:17:11.217" v="15"/>
          <ac:cxnSpMkLst>
            <pc:docMk/>
            <pc:sldMk cId="2154181306" sldId="258"/>
            <ac:cxnSpMk id="16" creationId="{FBE3B19C-5EF6-492A-AA6F-EC0C2F236D69}"/>
          </ac:cxnSpMkLst>
        </pc:cxnChg>
        <pc:cxnChg chg="add del">
          <ac:chgData name="Nilraj Mayekar" userId="S::mayekar.n@northeastern.edu::323b4adf-3491-4055-9a80-488d83284e4a" providerId="AD" clId="Web-{BFD3F14A-BAAE-9F53-5244-DF0840C4754E}" dt="2024-04-24T19:17:11.217" v="15"/>
          <ac:cxnSpMkLst>
            <pc:docMk/>
            <pc:sldMk cId="2154181306" sldId="258"/>
            <ac:cxnSpMk id="18" creationId="{02DB647E-7779-454B-9098-17E6CE33DDCB}"/>
          </ac:cxnSpMkLst>
        </pc:cxnChg>
      </pc:sldChg>
      <pc:sldChg chg="modSp">
        <pc:chgData name="Nilraj Mayekar" userId="S::mayekar.n@northeastern.edu::323b4adf-3491-4055-9a80-488d83284e4a" providerId="AD" clId="Web-{BFD3F14A-BAAE-9F53-5244-DF0840C4754E}" dt="2024-04-24T19:13:44.823" v="9" actId="20577"/>
        <pc:sldMkLst>
          <pc:docMk/>
          <pc:sldMk cId="1765197843" sldId="276"/>
        </pc:sldMkLst>
        <pc:spChg chg="mod">
          <ac:chgData name="Nilraj Mayekar" userId="S::mayekar.n@northeastern.edu::323b4adf-3491-4055-9a80-488d83284e4a" providerId="AD" clId="Web-{BFD3F14A-BAAE-9F53-5244-DF0840C4754E}" dt="2024-04-24T19:13:44.823" v="9" actId="20577"/>
          <ac:spMkLst>
            <pc:docMk/>
            <pc:sldMk cId="1765197843" sldId="276"/>
            <ac:spMk id="2" creationId="{E4BF3D34-1E31-7A88-F9CB-FC35B6AB1B52}"/>
          </ac:spMkLst>
        </pc:spChg>
      </pc:sldChg>
      <pc:sldChg chg="modSp ord">
        <pc:chgData name="Nilraj Mayekar" userId="S::mayekar.n@northeastern.edu::323b4adf-3491-4055-9a80-488d83284e4a" providerId="AD" clId="Web-{BFD3F14A-BAAE-9F53-5244-DF0840C4754E}" dt="2024-04-24T19:13:32.885" v="3" actId="20577"/>
        <pc:sldMkLst>
          <pc:docMk/>
          <pc:sldMk cId="2686433355" sldId="277"/>
        </pc:sldMkLst>
        <pc:spChg chg="mod">
          <ac:chgData name="Nilraj Mayekar" userId="S::mayekar.n@northeastern.edu::323b4adf-3491-4055-9a80-488d83284e4a" providerId="AD" clId="Web-{BFD3F14A-BAAE-9F53-5244-DF0840C4754E}" dt="2024-04-24T19:13:32.885" v="3" actId="20577"/>
          <ac:spMkLst>
            <pc:docMk/>
            <pc:sldMk cId="2686433355" sldId="277"/>
            <ac:spMk id="2" creationId="{E4BF3D34-1E31-7A88-F9CB-FC35B6AB1B52}"/>
          </ac:spMkLst>
        </pc:spChg>
      </pc:sldChg>
    </pc:docChg>
  </pc:docChgLst>
  <pc:docChgLst>
    <pc:chgData name="Vishnuvardhan Chennavaram" userId="S::chennavaram.v@northeastern.edu::b22a0090-ac79-43c6-ac09-03e5d3629ff9" providerId="AD" clId="Web-{270524B0-ECBB-B90B-DD9B-6EBC801FED66}"/>
    <pc:docChg chg="addSld delSld modSld">
      <pc:chgData name="Vishnuvardhan Chennavaram" userId="S::chennavaram.v@northeastern.edu::b22a0090-ac79-43c6-ac09-03e5d3629ff9" providerId="AD" clId="Web-{270524B0-ECBB-B90B-DD9B-6EBC801FED66}" dt="2024-04-24T00:05:38.928" v="1324" actId="14100"/>
      <pc:docMkLst>
        <pc:docMk/>
      </pc:docMkLst>
      <pc:sldChg chg="addSp delSp modSp">
        <pc:chgData name="Vishnuvardhan Chennavaram" userId="S::chennavaram.v@northeastern.edu::b22a0090-ac79-43c6-ac09-03e5d3629ff9" providerId="AD" clId="Web-{270524B0-ECBB-B90B-DD9B-6EBC801FED66}" dt="2024-04-23T22:08:07.057" v="271" actId="20577"/>
        <pc:sldMkLst>
          <pc:docMk/>
          <pc:sldMk cId="109857222" sldId="256"/>
        </pc:sldMkLst>
        <pc:spChg chg="mod">
          <ac:chgData name="Vishnuvardhan Chennavaram" userId="S::chennavaram.v@northeastern.edu::b22a0090-ac79-43c6-ac09-03e5d3629ff9" providerId="AD" clId="Web-{270524B0-ECBB-B90B-DD9B-6EBC801FED66}" dt="2024-04-23T22:08:07.057" v="27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ishnuvardhan Chennavaram" userId="S::chennavaram.v@northeastern.edu::b22a0090-ac79-43c6-ac09-03e5d3629ff9" providerId="AD" clId="Web-{270524B0-ECBB-B90B-DD9B-6EBC801FED66}" dt="2024-04-23T21:24:41.952" v="7" actId="14100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Vishnuvardhan Chennavaram" userId="S::chennavaram.v@northeastern.edu::b22a0090-ac79-43c6-ac09-03e5d3629ff9" providerId="AD" clId="Web-{270524B0-ECBB-B90B-DD9B-6EBC801FED66}" dt="2024-04-23T21:23:25.591" v="5"/>
          <ac:spMkLst>
            <pc:docMk/>
            <pc:sldMk cId="109857222" sldId="256"/>
            <ac:spMk id="63" creationId="{EA7E347D-B32A-4759-B7FF-FD25A9AEE645}"/>
          </ac:spMkLst>
        </pc:spChg>
        <pc:spChg chg="del">
          <ac:chgData name="Vishnuvardhan Chennavaram" userId="S::chennavaram.v@northeastern.edu::b22a0090-ac79-43c6-ac09-03e5d3629ff9" providerId="AD" clId="Web-{270524B0-ECBB-B90B-DD9B-6EBC801FED66}" dt="2024-04-23T21:23:25.591" v="5"/>
          <ac:spMkLst>
            <pc:docMk/>
            <pc:sldMk cId="109857222" sldId="256"/>
            <ac:spMk id="64" creationId="{681F9FCB-1E38-43E9-8567-6292F4842051}"/>
          </ac:spMkLst>
        </pc:spChg>
        <pc:spChg chg="del">
          <ac:chgData name="Vishnuvardhan Chennavaram" userId="S::chennavaram.v@northeastern.edu::b22a0090-ac79-43c6-ac09-03e5d3629ff9" providerId="AD" clId="Web-{270524B0-ECBB-B90B-DD9B-6EBC801FED66}" dt="2024-04-23T21:23:25.591" v="5"/>
          <ac:spMkLst>
            <pc:docMk/>
            <pc:sldMk cId="109857222" sldId="256"/>
            <ac:spMk id="65" creationId="{E687037D-D197-4CDD-BB5E-43AEE9E53408}"/>
          </ac:spMkLst>
        </pc:spChg>
        <pc:spChg chg="add">
          <ac:chgData name="Vishnuvardhan Chennavaram" userId="S::chennavaram.v@northeastern.edu::b22a0090-ac79-43c6-ac09-03e5d3629ff9" providerId="AD" clId="Web-{270524B0-ECBB-B90B-DD9B-6EBC801FED66}" dt="2024-04-23T21:23:25.591" v="5"/>
          <ac:spMkLst>
            <pc:docMk/>
            <pc:sldMk cId="109857222" sldId="256"/>
            <ac:spMk id="78" creationId="{92B0CFF1-78D7-4A83-A95E-71F9E3831622}"/>
          </ac:spMkLst>
        </pc:spChg>
        <pc:picChg chg="mod ord">
          <ac:chgData name="Vishnuvardhan Chennavaram" userId="S::chennavaram.v@northeastern.edu::b22a0090-ac79-43c6-ac09-03e5d3629ff9" providerId="AD" clId="Web-{270524B0-ECBB-B90B-DD9B-6EBC801FED66}" dt="2024-04-23T21:23:25.591" v="5"/>
          <ac:picMkLst>
            <pc:docMk/>
            <pc:sldMk cId="109857222" sldId="256"/>
            <ac:picMk id="48" creationId="{D2152491-C71C-E6A2-4D95-C775A2B33465}"/>
          </ac:picMkLst>
        </pc:picChg>
        <pc:cxnChg chg="del">
          <ac:chgData name="Vishnuvardhan Chennavaram" userId="S::chennavaram.v@northeastern.edu::b22a0090-ac79-43c6-ac09-03e5d3629ff9" providerId="AD" clId="Web-{270524B0-ECBB-B90B-DD9B-6EBC801FED66}" dt="2024-04-23T21:23:25.591" v="5"/>
          <ac:cxnSpMkLst>
            <pc:docMk/>
            <pc:sldMk cId="109857222" sldId="256"/>
            <ac:cxnSpMk id="66" creationId="{EBE7D411-C454-425C-A90F-B99A068A51E0}"/>
          </ac:cxnSpMkLst>
        </pc:cxnChg>
        <pc:cxnChg chg="del">
          <ac:chgData name="Vishnuvardhan Chennavaram" userId="S::chennavaram.v@northeastern.edu::b22a0090-ac79-43c6-ac09-03e5d3629ff9" providerId="AD" clId="Web-{270524B0-ECBB-B90B-DD9B-6EBC801FED66}" dt="2024-04-23T21:23:25.591" v="5"/>
          <ac:cxnSpMkLst>
            <pc:docMk/>
            <pc:sldMk cId="109857222" sldId="256"/>
            <ac:cxnSpMk id="67" creationId="{7D438A5E-0623-44C4-BA70-3BBB9D1520D7}"/>
          </ac:cxnSpMkLst>
        </pc:cxnChg>
        <pc:cxnChg chg="add">
          <ac:chgData name="Vishnuvardhan Chennavaram" userId="S::chennavaram.v@northeastern.edu::b22a0090-ac79-43c6-ac09-03e5d3629ff9" providerId="AD" clId="Web-{270524B0-ECBB-B90B-DD9B-6EBC801FED66}" dt="2024-04-23T21:23:25.591" v="5"/>
          <ac:cxnSpMkLst>
            <pc:docMk/>
            <pc:sldMk cId="109857222" sldId="256"/>
            <ac:cxnSpMk id="72" creationId="{108D74AC-B125-4E11-BA53-E9E383966DF8}"/>
          </ac:cxnSpMkLst>
        </pc:cxnChg>
        <pc:cxnChg chg="add">
          <ac:chgData name="Vishnuvardhan Chennavaram" userId="S::chennavaram.v@northeastern.edu::b22a0090-ac79-43c6-ac09-03e5d3629ff9" providerId="AD" clId="Web-{270524B0-ECBB-B90B-DD9B-6EBC801FED66}" dt="2024-04-23T21:23:25.591" v="5"/>
          <ac:cxnSpMkLst>
            <pc:docMk/>
            <pc:sldMk cId="109857222" sldId="256"/>
            <ac:cxnSpMk id="74" creationId="{9DC76EBE-FB9D-4054-B5D8-19E3EAFE40B2}"/>
          </ac:cxnSpMkLst>
        </pc:cxnChg>
        <pc:cxnChg chg="add">
          <ac:chgData name="Vishnuvardhan Chennavaram" userId="S::chennavaram.v@northeastern.edu::b22a0090-ac79-43c6-ac09-03e5d3629ff9" providerId="AD" clId="Web-{270524B0-ECBB-B90B-DD9B-6EBC801FED66}" dt="2024-04-23T21:23:25.591" v="5"/>
          <ac:cxnSpMkLst>
            <pc:docMk/>
            <pc:sldMk cId="109857222" sldId="256"/>
            <ac:cxnSpMk id="76" creationId="{E48FA233-30DB-4D0A-BF51-78D03F79F247}"/>
          </ac:cxnSpMkLst>
        </pc:cxnChg>
        <pc:cxnChg chg="add">
          <ac:chgData name="Vishnuvardhan Chennavaram" userId="S::chennavaram.v@northeastern.edu::b22a0090-ac79-43c6-ac09-03e5d3629ff9" providerId="AD" clId="Web-{270524B0-ECBB-B90B-DD9B-6EBC801FED66}" dt="2024-04-23T21:23:25.591" v="5"/>
          <ac:cxnSpMkLst>
            <pc:docMk/>
            <pc:sldMk cId="109857222" sldId="256"/>
            <ac:cxnSpMk id="80" creationId="{06A9FE31-8E40-4AAC-8B90-1AD6D75205C8}"/>
          </ac:cxnSpMkLst>
        </pc:cxnChg>
        <pc:cxnChg chg="add">
          <ac:chgData name="Vishnuvardhan Chennavaram" userId="S::chennavaram.v@northeastern.edu::b22a0090-ac79-43c6-ac09-03e5d3629ff9" providerId="AD" clId="Web-{270524B0-ECBB-B90B-DD9B-6EBC801FED66}" dt="2024-04-23T21:23:25.591" v="5"/>
          <ac:cxnSpMkLst>
            <pc:docMk/>
            <pc:sldMk cId="109857222" sldId="256"/>
            <ac:cxnSpMk id="82" creationId="{52CE755F-6139-4A64-8874-30A9A3EFB8B0}"/>
          </ac:cxnSpMkLst>
        </pc:cxnChg>
      </pc:sldChg>
      <pc:sldChg chg="addSp delSp modSp mod setBg">
        <pc:chgData name="Vishnuvardhan Chennavaram" userId="S::chennavaram.v@northeastern.edu::b22a0090-ac79-43c6-ac09-03e5d3629ff9" providerId="AD" clId="Web-{270524B0-ECBB-B90B-DD9B-6EBC801FED66}" dt="2024-04-23T22:07:11.461" v="263" actId="20577"/>
        <pc:sldMkLst>
          <pc:docMk/>
          <pc:sldMk cId="1678085578" sldId="257"/>
        </pc:sldMkLst>
        <pc:spChg chg="mod">
          <ac:chgData name="Vishnuvardhan Chennavaram" userId="S::chennavaram.v@northeastern.edu::b22a0090-ac79-43c6-ac09-03e5d3629ff9" providerId="AD" clId="Web-{270524B0-ECBB-B90B-DD9B-6EBC801FED66}" dt="2024-04-23T22:07:11.461" v="263" actId="20577"/>
          <ac:spMkLst>
            <pc:docMk/>
            <pc:sldMk cId="1678085578" sldId="257"/>
            <ac:spMk id="2" creationId="{68180D91-2CA9-F786-FBAD-FB43BD7C5D4B}"/>
          </ac:spMkLst>
        </pc:spChg>
        <pc:spChg chg="del">
          <ac:chgData name="Vishnuvardhan Chennavaram" userId="S::chennavaram.v@northeastern.edu::b22a0090-ac79-43c6-ac09-03e5d3629ff9" providerId="AD" clId="Web-{270524B0-ECBB-B90B-DD9B-6EBC801FED66}" dt="2024-04-23T21:22:13.604" v="3"/>
          <ac:spMkLst>
            <pc:docMk/>
            <pc:sldMk cId="1678085578" sldId="257"/>
            <ac:spMk id="3" creationId="{686EBA1C-414D-C39F-5272-A04E4343A6A0}"/>
          </ac:spMkLst>
        </pc:spChg>
        <pc:spChg chg="add del mod">
          <ac:chgData name="Vishnuvardhan Chennavaram" userId="S::chennavaram.v@northeastern.edu::b22a0090-ac79-43c6-ac09-03e5d3629ff9" providerId="AD" clId="Web-{270524B0-ECBB-B90B-DD9B-6EBC801FED66}" dt="2024-04-23T21:34:31.624" v="77"/>
          <ac:spMkLst>
            <pc:docMk/>
            <pc:sldMk cId="1678085578" sldId="257"/>
            <ac:spMk id="6" creationId="{7315ABE6-827C-A823-7F35-38694CABAF95}"/>
          </ac:spMkLst>
        </pc:spChg>
        <pc:spChg chg="add del">
          <ac:chgData name="Vishnuvardhan Chennavaram" userId="S::chennavaram.v@northeastern.edu::b22a0090-ac79-43c6-ac09-03e5d3629ff9" providerId="AD" clId="Web-{270524B0-ECBB-B90B-DD9B-6EBC801FED66}" dt="2024-04-23T21:33:56.311" v="70"/>
          <ac:spMkLst>
            <pc:docMk/>
            <pc:sldMk cId="1678085578" sldId="257"/>
            <ac:spMk id="12" creationId="{6E18D5F1-911E-4BCF-9AF0-F3A54D7C0F8D}"/>
          </ac:spMkLst>
        </pc:spChg>
        <pc:spChg chg="add del">
          <ac:chgData name="Vishnuvardhan Chennavaram" userId="S::chennavaram.v@northeastern.edu::b22a0090-ac79-43c6-ac09-03e5d3629ff9" providerId="AD" clId="Web-{270524B0-ECBB-B90B-DD9B-6EBC801FED66}" dt="2024-04-23T21:33:56.311" v="70"/>
          <ac:spMkLst>
            <pc:docMk/>
            <pc:sldMk cId="1678085578" sldId="257"/>
            <ac:spMk id="14" creationId="{EC84EE41-863A-4DE9-9A51-4F014D681F70}"/>
          </ac:spMkLst>
        </pc:spChg>
        <pc:spChg chg="add del">
          <ac:chgData name="Vishnuvardhan Chennavaram" userId="S::chennavaram.v@northeastern.edu::b22a0090-ac79-43c6-ac09-03e5d3629ff9" providerId="AD" clId="Web-{270524B0-ECBB-B90B-DD9B-6EBC801FED66}" dt="2024-04-23T21:34:12.108" v="72"/>
          <ac:spMkLst>
            <pc:docMk/>
            <pc:sldMk cId="1678085578" sldId="257"/>
            <ac:spMk id="22" creationId="{612EE356-A629-4F1A-9BAD-E21B3B10D5C7}"/>
          </ac:spMkLst>
        </pc:spChg>
        <pc:spChg chg="add del">
          <ac:chgData name="Vishnuvardhan Chennavaram" userId="S::chennavaram.v@northeastern.edu::b22a0090-ac79-43c6-ac09-03e5d3629ff9" providerId="AD" clId="Web-{270524B0-ECBB-B90B-DD9B-6EBC801FED66}" dt="2024-04-23T21:34:12.108" v="72"/>
          <ac:spMkLst>
            <pc:docMk/>
            <pc:sldMk cId="1678085578" sldId="257"/>
            <ac:spMk id="23" creationId="{28B7ED41-F3D7-4286-AD0B-B4A216D7E1E1}"/>
          </ac:spMkLst>
        </pc:spChg>
        <pc:graphicFrameChg chg="add del">
          <ac:chgData name="Vishnuvardhan Chennavaram" userId="S::chennavaram.v@northeastern.edu::b22a0090-ac79-43c6-ac09-03e5d3629ff9" providerId="AD" clId="Web-{270524B0-ECBB-B90B-DD9B-6EBC801FED66}" dt="2024-04-23T21:33:56.311" v="70"/>
          <ac:graphicFrameMkLst>
            <pc:docMk/>
            <pc:sldMk cId="1678085578" sldId="257"/>
            <ac:graphicFrameMk id="8" creationId="{DF684232-8E8A-CA63-1442-5E72FFEC7108}"/>
          </ac:graphicFrameMkLst>
        </pc:graphicFrameChg>
        <pc:graphicFrameChg chg="add del">
          <ac:chgData name="Vishnuvardhan Chennavaram" userId="S::chennavaram.v@northeastern.edu::b22a0090-ac79-43c6-ac09-03e5d3629ff9" providerId="AD" clId="Web-{270524B0-ECBB-B90B-DD9B-6EBC801FED66}" dt="2024-04-23T21:34:12.108" v="72"/>
          <ac:graphicFrameMkLst>
            <pc:docMk/>
            <pc:sldMk cId="1678085578" sldId="257"/>
            <ac:graphicFrameMk id="26" creationId="{354D7C3F-CF6B-AD6D-125F-76A0FB8CBC61}"/>
          </ac:graphicFrameMkLst>
        </pc:graphicFrameChg>
        <pc:graphicFrameChg chg="add del">
          <ac:chgData name="Vishnuvardhan Chennavaram" userId="S::chennavaram.v@northeastern.edu::b22a0090-ac79-43c6-ac09-03e5d3629ff9" providerId="AD" clId="Web-{270524B0-ECBB-B90B-DD9B-6EBC801FED66}" dt="2024-04-23T21:34:27.327" v="74"/>
          <ac:graphicFrameMkLst>
            <pc:docMk/>
            <pc:sldMk cId="1678085578" sldId="257"/>
            <ac:graphicFrameMk id="28" creationId="{CB5D72FC-9B89-3CB1-5E59-CAE5ACCC7CC4}"/>
          </ac:graphicFrameMkLst>
        </pc:graphicFrameChg>
        <pc:graphicFrameChg chg="add del">
          <ac:chgData name="Vishnuvardhan Chennavaram" userId="S::chennavaram.v@northeastern.edu::b22a0090-ac79-43c6-ac09-03e5d3629ff9" providerId="AD" clId="Web-{270524B0-ECBB-B90B-DD9B-6EBC801FED66}" dt="2024-04-23T21:34:31.593" v="76"/>
          <ac:graphicFrameMkLst>
            <pc:docMk/>
            <pc:sldMk cId="1678085578" sldId="257"/>
            <ac:graphicFrameMk id="30" creationId="{14E02EBA-D134-7885-CDF3-A0B5C56BF162}"/>
          </ac:graphicFrameMkLst>
        </pc:graphicFrameChg>
        <pc:graphicFrameChg chg="add">
          <ac:chgData name="Vishnuvardhan Chennavaram" userId="S::chennavaram.v@northeastern.edu::b22a0090-ac79-43c6-ac09-03e5d3629ff9" providerId="AD" clId="Web-{270524B0-ECBB-B90B-DD9B-6EBC801FED66}" dt="2024-04-23T21:34:31.624" v="77"/>
          <ac:graphicFrameMkLst>
            <pc:docMk/>
            <pc:sldMk cId="1678085578" sldId="257"/>
            <ac:graphicFrameMk id="32" creationId="{CB5D72FC-9B89-3CB1-5E59-CAE5ACCC7CC4}"/>
          </ac:graphicFrameMkLst>
        </pc:graphicFrameChg>
        <pc:picChg chg="add del mod ord">
          <ac:chgData name="Vishnuvardhan Chennavaram" userId="S::chennavaram.v@northeastern.edu::b22a0090-ac79-43c6-ac09-03e5d3629ff9" providerId="AD" clId="Web-{270524B0-ECBB-B90B-DD9B-6EBC801FED66}" dt="2024-04-23T21:23:54.998" v="6"/>
          <ac:picMkLst>
            <pc:docMk/>
            <pc:sldMk cId="1678085578" sldId="257"/>
            <ac:picMk id="4" creationId="{556C3ADB-60FA-DEEC-1953-1E63C6AD52DC}"/>
          </ac:picMkLst>
        </pc:picChg>
        <pc:cxnChg chg="add del">
          <ac:chgData name="Vishnuvardhan Chennavaram" userId="S::chennavaram.v@northeastern.edu::b22a0090-ac79-43c6-ac09-03e5d3629ff9" providerId="AD" clId="Web-{270524B0-ECBB-B90B-DD9B-6EBC801FED66}" dt="2024-04-23T21:33:56.311" v="70"/>
          <ac:cxnSpMkLst>
            <pc:docMk/>
            <pc:sldMk cId="1678085578" sldId="257"/>
            <ac:cxnSpMk id="16" creationId="{00850E05-3320-4817-99CE-D56547FCA8C2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1:33:56.311" v="70"/>
          <ac:cxnSpMkLst>
            <pc:docMk/>
            <pc:sldMk cId="1678085578" sldId="257"/>
            <ac:cxnSpMk id="18" creationId="{08990BBA-8A0B-4EF5-A122-0815DEC19410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1:33:56.311" v="70"/>
          <ac:cxnSpMkLst>
            <pc:docMk/>
            <pc:sldMk cId="1678085578" sldId="257"/>
            <ac:cxnSpMk id="20" creationId="{4DA9946C-C93A-4350-AC54-937723F6B666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1:34:12.108" v="72"/>
          <ac:cxnSpMkLst>
            <pc:docMk/>
            <pc:sldMk cId="1678085578" sldId="257"/>
            <ac:cxnSpMk id="24" creationId="{0317483B-E60B-4F41-9448-D757B9FCD21D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1:34:12.108" v="72"/>
          <ac:cxnSpMkLst>
            <pc:docMk/>
            <pc:sldMk cId="1678085578" sldId="257"/>
            <ac:cxnSpMk id="25" creationId="{2EB44B66-1945-4638-8E9A-4F49493D7F27}"/>
          </ac:cxnSpMkLst>
        </pc:cxnChg>
      </pc:sldChg>
      <pc:sldChg chg="modSp">
        <pc:chgData name="Vishnuvardhan Chennavaram" userId="S::chennavaram.v@northeastern.edu::b22a0090-ac79-43c6-ac09-03e5d3629ff9" providerId="AD" clId="Web-{270524B0-ECBB-B90B-DD9B-6EBC801FED66}" dt="2024-04-23T22:09:41.747" v="283" actId="1076"/>
        <pc:sldMkLst>
          <pc:docMk/>
          <pc:sldMk cId="2154181306" sldId="258"/>
        </pc:sldMkLst>
        <pc:spChg chg="mod">
          <ac:chgData name="Vishnuvardhan Chennavaram" userId="S::chennavaram.v@northeastern.edu::b22a0090-ac79-43c6-ac09-03e5d3629ff9" providerId="AD" clId="Web-{270524B0-ECBB-B90B-DD9B-6EBC801FED66}" dt="2024-04-23T22:09:08.808" v="279" actId="20577"/>
          <ac:spMkLst>
            <pc:docMk/>
            <pc:sldMk cId="2154181306" sldId="258"/>
            <ac:spMk id="2" creationId="{A6842798-79D6-ACEB-2F05-F563698ACEFB}"/>
          </ac:spMkLst>
        </pc:spChg>
        <pc:picChg chg="mod">
          <ac:chgData name="Vishnuvardhan Chennavaram" userId="S::chennavaram.v@northeastern.edu::b22a0090-ac79-43c6-ac09-03e5d3629ff9" providerId="AD" clId="Web-{270524B0-ECBB-B90B-DD9B-6EBC801FED66}" dt="2024-04-23T22:09:41.747" v="283" actId="1076"/>
          <ac:picMkLst>
            <pc:docMk/>
            <pc:sldMk cId="2154181306" sldId="258"/>
            <ac:picMk id="3" creationId="{C0168C6A-3C1D-A0A4-FCF5-C0F3CA675330}"/>
          </ac:picMkLst>
        </pc:picChg>
      </pc:sldChg>
      <pc:sldChg chg="addSp delSp modSp new">
        <pc:chgData name="Vishnuvardhan Chennavaram" userId="S::chennavaram.v@northeastern.edu::b22a0090-ac79-43c6-ac09-03e5d3629ff9" providerId="AD" clId="Web-{270524B0-ECBB-B90B-DD9B-6EBC801FED66}" dt="2024-04-23T22:21:33.845" v="342" actId="1076"/>
        <pc:sldMkLst>
          <pc:docMk/>
          <pc:sldMk cId="1221061059" sldId="259"/>
        </pc:sldMkLst>
        <pc:spChg chg="mod">
          <ac:chgData name="Vishnuvardhan Chennavaram" userId="S::chennavaram.v@northeastern.edu::b22a0090-ac79-43c6-ac09-03e5d3629ff9" providerId="AD" clId="Web-{270524B0-ECBB-B90B-DD9B-6EBC801FED66}" dt="2024-04-23T22:07:40.040" v="267" actId="20577"/>
          <ac:spMkLst>
            <pc:docMk/>
            <pc:sldMk cId="1221061059" sldId="259"/>
            <ac:spMk id="2" creationId="{5EDD9D1C-9D97-9614-2068-BC420CAB5E96}"/>
          </ac:spMkLst>
        </pc:spChg>
        <pc:spChg chg="del mod">
          <ac:chgData name="Vishnuvardhan Chennavaram" userId="S::chennavaram.v@northeastern.edu::b22a0090-ac79-43c6-ac09-03e5d3629ff9" providerId="AD" clId="Web-{270524B0-ECBB-B90B-DD9B-6EBC801FED66}" dt="2024-04-23T22:12:23.111" v="284"/>
          <ac:spMkLst>
            <pc:docMk/>
            <pc:sldMk cId="1221061059" sldId="259"/>
            <ac:spMk id="3" creationId="{414D1031-6BB2-388E-0CA5-0CE93976D533}"/>
          </ac:spMkLst>
        </pc:spChg>
        <pc:picChg chg="add mod ord">
          <ac:chgData name="Vishnuvardhan Chennavaram" userId="S::chennavaram.v@northeastern.edu::b22a0090-ac79-43c6-ac09-03e5d3629ff9" providerId="AD" clId="Web-{270524B0-ECBB-B90B-DD9B-6EBC801FED66}" dt="2024-04-23T22:21:33.845" v="342" actId="1076"/>
          <ac:picMkLst>
            <pc:docMk/>
            <pc:sldMk cId="1221061059" sldId="259"/>
            <ac:picMk id="4" creationId="{550BFD63-D240-573D-F848-403AB884027C}"/>
          </ac:picMkLst>
        </pc:picChg>
        <pc:picChg chg="add mod">
          <ac:chgData name="Vishnuvardhan Chennavaram" userId="S::chennavaram.v@northeastern.edu::b22a0090-ac79-43c6-ac09-03e5d3629ff9" providerId="AD" clId="Web-{270524B0-ECBB-B90B-DD9B-6EBC801FED66}" dt="2024-04-23T22:21:22.610" v="340" actId="1076"/>
          <ac:picMkLst>
            <pc:docMk/>
            <pc:sldMk cId="1221061059" sldId="259"/>
            <ac:picMk id="5" creationId="{D4136A09-9BAE-604C-8D46-862B748CB3E2}"/>
          </ac:picMkLst>
        </pc:picChg>
        <pc:picChg chg="add mod">
          <ac:chgData name="Vishnuvardhan Chennavaram" userId="S::chennavaram.v@northeastern.edu::b22a0090-ac79-43c6-ac09-03e5d3629ff9" providerId="AD" clId="Web-{270524B0-ECBB-B90B-DD9B-6EBC801FED66}" dt="2024-04-23T22:18:22.543" v="326" actId="1076"/>
          <ac:picMkLst>
            <pc:docMk/>
            <pc:sldMk cId="1221061059" sldId="259"/>
            <ac:picMk id="6" creationId="{67031A13-50C1-46B9-2718-94C81B8DBD1E}"/>
          </ac:picMkLst>
        </pc:picChg>
        <pc:picChg chg="add mod">
          <ac:chgData name="Vishnuvardhan Chennavaram" userId="S::chennavaram.v@northeastern.edu::b22a0090-ac79-43c6-ac09-03e5d3629ff9" providerId="AD" clId="Web-{270524B0-ECBB-B90B-DD9B-6EBC801FED66}" dt="2024-04-23T22:18:56.934" v="328" actId="1076"/>
          <ac:picMkLst>
            <pc:docMk/>
            <pc:sldMk cId="1221061059" sldId="259"/>
            <ac:picMk id="8" creationId="{EAA0C815-1F8B-3979-37E6-21803E417C80}"/>
          </ac:picMkLst>
        </pc:picChg>
      </pc:sldChg>
      <pc:sldChg chg="addSp delSp modSp new mod setBg modClrScheme chgLayout">
        <pc:chgData name="Vishnuvardhan Chennavaram" userId="S::chennavaram.v@northeastern.edu::b22a0090-ac79-43c6-ac09-03e5d3629ff9" providerId="AD" clId="Web-{270524B0-ECBB-B90B-DD9B-6EBC801FED66}" dt="2024-04-23T22:06:59.898" v="262" actId="20577"/>
        <pc:sldMkLst>
          <pc:docMk/>
          <pc:sldMk cId="728783066" sldId="260"/>
        </pc:sldMkLst>
        <pc:spChg chg="add del mod">
          <ac:chgData name="Vishnuvardhan Chennavaram" userId="S::chennavaram.v@northeastern.edu::b22a0090-ac79-43c6-ac09-03e5d3629ff9" providerId="AD" clId="Web-{270524B0-ECBB-B90B-DD9B-6EBC801FED66}" dt="2024-04-23T21:37:41.333" v="101"/>
          <ac:spMkLst>
            <pc:docMk/>
            <pc:sldMk cId="728783066" sldId="260"/>
            <ac:spMk id="2" creationId="{3C98A1DF-3882-A0D8-2ADD-4AF4428224DF}"/>
          </ac:spMkLst>
        </pc:spChg>
        <pc:spChg chg="add mod ord">
          <ac:chgData name="Vishnuvardhan Chennavaram" userId="S::chennavaram.v@northeastern.edu::b22a0090-ac79-43c6-ac09-03e5d3629ff9" providerId="AD" clId="Web-{270524B0-ECBB-B90B-DD9B-6EBC801FED66}" dt="2024-04-23T22:06:59.898" v="262" actId="20577"/>
          <ac:spMkLst>
            <pc:docMk/>
            <pc:sldMk cId="728783066" sldId="260"/>
            <ac:spMk id="3" creationId="{4EB8008A-4851-49B7-1AF0-F0698C83E504}"/>
          </ac:spMkLst>
        </pc:spChg>
        <pc:spChg chg="add del mod ord">
          <ac:chgData name="Vishnuvardhan Chennavaram" userId="S::chennavaram.v@northeastern.edu::b22a0090-ac79-43c6-ac09-03e5d3629ff9" providerId="AD" clId="Web-{270524B0-ECBB-B90B-DD9B-6EBC801FED66}" dt="2024-04-23T21:56:48.225" v="242"/>
          <ac:spMkLst>
            <pc:docMk/>
            <pc:sldMk cId="728783066" sldId="260"/>
            <ac:spMk id="4" creationId="{09D7EFE4-B4DF-B97F-FFA6-B3845BD01E16}"/>
          </ac:spMkLst>
        </pc:spChg>
        <pc:spChg chg="add del">
          <ac:chgData name="Vishnuvardhan Chennavaram" userId="S::chennavaram.v@northeastern.edu::b22a0090-ac79-43c6-ac09-03e5d3629ff9" providerId="AD" clId="Web-{270524B0-ECBB-B90B-DD9B-6EBC801FED66}" dt="2024-04-23T21:56:37.584" v="239"/>
          <ac:spMkLst>
            <pc:docMk/>
            <pc:sldMk cId="728783066" sldId="260"/>
            <ac:spMk id="10" creationId="{09D7EFE4-B4DF-B97F-FFA6-B3845BD01E16}"/>
          </ac:spMkLst>
        </pc:spChg>
        <pc:spChg chg="add del">
          <ac:chgData name="Vishnuvardhan Chennavaram" userId="S::chennavaram.v@northeastern.edu::b22a0090-ac79-43c6-ac09-03e5d3629ff9" providerId="AD" clId="Web-{270524B0-ECBB-B90B-DD9B-6EBC801FED66}" dt="2024-04-23T21:56:37.584" v="239"/>
          <ac:spMkLst>
            <pc:docMk/>
            <pc:sldMk cId="728783066" sldId="260"/>
            <ac:spMk id="11" creationId="{92B0CFF1-78D7-4A83-A95E-71F9E3831622}"/>
          </ac:spMkLst>
        </pc:spChg>
        <pc:spChg chg="add del">
          <ac:chgData name="Vishnuvardhan Chennavaram" userId="S::chennavaram.v@northeastern.edu::b22a0090-ac79-43c6-ac09-03e5d3629ff9" providerId="AD" clId="Web-{270524B0-ECBB-B90B-DD9B-6EBC801FED66}" dt="2024-04-23T21:56:48.178" v="241"/>
          <ac:spMkLst>
            <pc:docMk/>
            <pc:sldMk cId="728783066" sldId="260"/>
            <ac:spMk id="19" creationId="{612EE356-A629-4F1A-9BAD-E21B3B10D5C7}"/>
          </ac:spMkLst>
        </pc:spChg>
        <pc:spChg chg="add del">
          <ac:chgData name="Vishnuvardhan Chennavaram" userId="S::chennavaram.v@northeastern.edu::b22a0090-ac79-43c6-ac09-03e5d3629ff9" providerId="AD" clId="Web-{270524B0-ECBB-B90B-DD9B-6EBC801FED66}" dt="2024-04-23T21:56:48.178" v="241"/>
          <ac:spMkLst>
            <pc:docMk/>
            <pc:sldMk cId="728783066" sldId="260"/>
            <ac:spMk id="20" creationId="{28B7ED41-F3D7-4286-AD0B-B4A216D7E1E1}"/>
          </ac:spMkLst>
        </pc:spChg>
        <pc:spChg chg="add del">
          <ac:chgData name="Vishnuvardhan Chennavaram" userId="S::chennavaram.v@northeastern.edu::b22a0090-ac79-43c6-ac09-03e5d3629ff9" providerId="AD" clId="Web-{270524B0-ECBB-B90B-DD9B-6EBC801FED66}" dt="2024-04-23T21:57:12.570" v="244"/>
          <ac:spMkLst>
            <pc:docMk/>
            <pc:sldMk cId="728783066" sldId="260"/>
            <ac:spMk id="28" creationId="{6E18D5F1-911E-4BCF-9AF0-F3A54D7C0F8D}"/>
          </ac:spMkLst>
        </pc:spChg>
        <pc:spChg chg="add del">
          <ac:chgData name="Vishnuvardhan Chennavaram" userId="S::chennavaram.v@northeastern.edu::b22a0090-ac79-43c6-ac09-03e5d3629ff9" providerId="AD" clId="Web-{270524B0-ECBB-B90B-DD9B-6EBC801FED66}" dt="2024-04-23T21:57:12.570" v="244"/>
          <ac:spMkLst>
            <pc:docMk/>
            <pc:sldMk cId="728783066" sldId="260"/>
            <ac:spMk id="30" creationId="{EC84EE41-863A-4DE9-9A51-4F014D681F70}"/>
          </ac:spMkLst>
        </pc:spChg>
        <pc:spChg chg="add del">
          <ac:chgData name="Vishnuvardhan Chennavaram" userId="S::chennavaram.v@northeastern.edu::b22a0090-ac79-43c6-ac09-03e5d3629ff9" providerId="AD" clId="Web-{270524B0-ECBB-B90B-DD9B-6EBC801FED66}" dt="2024-04-23T21:57:16.695" v="246"/>
          <ac:spMkLst>
            <pc:docMk/>
            <pc:sldMk cId="728783066" sldId="260"/>
            <ac:spMk id="38" creationId="{6E18D5F1-911E-4BCF-9AF0-F3A54D7C0F8D}"/>
          </ac:spMkLst>
        </pc:spChg>
        <pc:spChg chg="add del">
          <ac:chgData name="Vishnuvardhan Chennavaram" userId="S::chennavaram.v@northeastern.edu::b22a0090-ac79-43c6-ac09-03e5d3629ff9" providerId="AD" clId="Web-{270524B0-ECBB-B90B-DD9B-6EBC801FED66}" dt="2024-04-23T21:57:16.695" v="246"/>
          <ac:spMkLst>
            <pc:docMk/>
            <pc:sldMk cId="728783066" sldId="260"/>
            <ac:spMk id="39" creationId="{EC84EE41-863A-4DE9-9A51-4F014D681F70}"/>
          </ac:spMkLst>
        </pc:spChg>
        <pc:spChg chg="add del">
          <ac:chgData name="Vishnuvardhan Chennavaram" userId="S::chennavaram.v@northeastern.edu::b22a0090-ac79-43c6-ac09-03e5d3629ff9" providerId="AD" clId="Web-{270524B0-ECBB-B90B-DD9B-6EBC801FED66}" dt="2024-04-23T21:57:25.335" v="248"/>
          <ac:spMkLst>
            <pc:docMk/>
            <pc:sldMk cId="728783066" sldId="260"/>
            <ac:spMk id="44" creationId="{728CACC5-D86B-49F3-9C70-374B1C9717BD}"/>
          </ac:spMkLst>
        </pc:spChg>
        <pc:spChg chg="add del">
          <ac:chgData name="Vishnuvardhan Chennavaram" userId="S::chennavaram.v@northeastern.edu::b22a0090-ac79-43c6-ac09-03e5d3629ff9" providerId="AD" clId="Web-{270524B0-ECBB-B90B-DD9B-6EBC801FED66}" dt="2024-04-23T21:57:41.180" v="250"/>
          <ac:spMkLst>
            <pc:docMk/>
            <pc:sldMk cId="728783066" sldId="260"/>
            <ac:spMk id="49" creationId="{728CACC5-D86B-49F3-9C70-374B1C9717BD}"/>
          </ac:spMkLst>
        </pc:spChg>
        <pc:graphicFrameChg chg="add del">
          <ac:chgData name="Vishnuvardhan Chennavaram" userId="S::chennavaram.v@northeastern.edu::b22a0090-ac79-43c6-ac09-03e5d3629ff9" providerId="AD" clId="Web-{270524B0-ECBB-B90B-DD9B-6EBC801FED66}" dt="2024-04-23T21:56:18.724" v="235"/>
          <ac:graphicFrameMkLst>
            <pc:docMk/>
            <pc:sldMk cId="728783066" sldId="260"/>
            <ac:graphicFrameMk id="6" creationId="{A282DE52-C9A5-644C-7F5A-7C3D53507BBA}"/>
          </ac:graphicFrameMkLst>
        </pc:graphicFrameChg>
        <pc:graphicFrameChg chg="add del">
          <ac:chgData name="Vishnuvardhan Chennavaram" userId="S::chennavaram.v@northeastern.edu::b22a0090-ac79-43c6-ac09-03e5d3629ff9" providerId="AD" clId="Web-{270524B0-ECBB-B90B-DD9B-6EBC801FED66}" dt="2024-04-23T21:56:32.318" v="237"/>
          <ac:graphicFrameMkLst>
            <pc:docMk/>
            <pc:sldMk cId="728783066" sldId="260"/>
            <ac:graphicFrameMk id="8" creationId="{9B2F9CFA-E7F5-FF82-CE7C-7079D2C35702}"/>
          </ac:graphicFrameMkLst>
        </pc:graphicFrameChg>
        <pc:graphicFrameChg chg="add del">
          <ac:chgData name="Vishnuvardhan Chennavaram" userId="S::chennavaram.v@northeastern.edu::b22a0090-ac79-43c6-ac09-03e5d3629ff9" providerId="AD" clId="Web-{270524B0-ECBB-B90B-DD9B-6EBC801FED66}" dt="2024-04-23T21:56:48.178" v="241"/>
          <ac:graphicFrameMkLst>
            <pc:docMk/>
            <pc:sldMk cId="728783066" sldId="260"/>
            <ac:graphicFrameMk id="21" creationId="{2F9B3AFE-4D65-151A-3AAF-3207E220DADD}"/>
          </ac:graphicFrameMkLst>
        </pc:graphicFrameChg>
        <pc:graphicFrameChg chg="add mod modGraphic">
          <ac:chgData name="Vishnuvardhan Chennavaram" userId="S::chennavaram.v@northeastern.edu::b22a0090-ac79-43c6-ac09-03e5d3629ff9" providerId="AD" clId="Web-{270524B0-ECBB-B90B-DD9B-6EBC801FED66}" dt="2024-04-23T21:57:41.180" v="250"/>
          <ac:graphicFrameMkLst>
            <pc:docMk/>
            <pc:sldMk cId="728783066" sldId="260"/>
            <ac:graphicFrameMk id="23" creationId="{9B2F9CFA-E7F5-FF82-CE7C-7079D2C35702}"/>
          </ac:graphicFrameMkLst>
        </pc:graphicFrameChg>
        <pc:picChg chg="add del">
          <ac:chgData name="Vishnuvardhan Chennavaram" userId="S::chennavaram.v@northeastern.edu::b22a0090-ac79-43c6-ac09-03e5d3629ff9" providerId="AD" clId="Web-{270524B0-ECBB-B90B-DD9B-6EBC801FED66}" dt="2024-04-23T21:56:37.584" v="239"/>
          <ac:picMkLst>
            <pc:docMk/>
            <pc:sldMk cId="728783066" sldId="260"/>
            <ac:picMk id="12" creationId="{29A260E0-A4B1-B43B-8BA7-963C3A156A28}"/>
          </ac:picMkLst>
        </pc:picChg>
        <pc:cxnChg chg="add del">
          <ac:chgData name="Vishnuvardhan Chennavaram" userId="S::chennavaram.v@northeastern.edu::b22a0090-ac79-43c6-ac09-03e5d3629ff9" providerId="AD" clId="Web-{270524B0-ECBB-B90B-DD9B-6EBC801FED66}" dt="2024-04-23T21:56:37.584" v="239"/>
          <ac:cxnSpMkLst>
            <pc:docMk/>
            <pc:sldMk cId="728783066" sldId="260"/>
            <ac:cxnSpMk id="13" creationId="{F00AD4F8-E8E5-4783-B7A9-DBB6EF2611AA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1:56:48.178" v="241"/>
          <ac:cxnSpMkLst>
            <pc:docMk/>
            <pc:sldMk cId="728783066" sldId="260"/>
            <ac:cxnSpMk id="14" creationId="{0317483B-E60B-4F41-9448-D757B9FCD21D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1:56:37.584" v="239"/>
          <ac:cxnSpMkLst>
            <pc:docMk/>
            <pc:sldMk cId="728783066" sldId="260"/>
            <ac:cxnSpMk id="15" creationId="{4105C5B1-BB24-4A5C-87B3-3B75CD259422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1:56:48.178" v="241"/>
          <ac:cxnSpMkLst>
            <pc:docMk/>
            <pc:sldMk cId="728783066" sldId="260"/>
            <ac:cxnSpMk id="16" creationId="{2EB44B66-1945-4638-8E9A-4F49493D7F27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1:56:37.584" v="239"/>
          <ac:cxnSpMkLst>
            <pc:docMk/>
            <pc:sldMk cId="728783066" sldId="260"/>
            <ac:cxnSpMk id="17" creationId="{30B47AB4-2CE5-448F-8623-C07F28D2C9B4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1:57:12.570" v="244"/>
          <ac:cxnSpMkLst>
            <pc:docMk/>
            <pc:sldMk cId="728783066" sldId="260"/>
            <ac:cxnSpMk id="32" creationId="{00850E05-3320-4817-99CE-D56547FCA8C2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1:57:12.570" v="244"/>
          <ac:cxnSpMkLst>
            <pc:docMk/>
            <pc:sldMk cId="728783066" sldId="260"/>
            <ac:cxnSpMk id="34" creationId="{08990BBA-8A0B-4EF5-A122-0815DEC19410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1:57:12.570" v="244"/>
          <ac:cxnSpMkLst>
            <pc:docMk/>
            <pc:sldMk cId="728783066" sldId="260"/>
            <ac:cxnSpMk id="36" creationId="{4DA9946C-C93A-4350-AC54-937723F6B666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1:57:16.695" v="246"/>
          <ac:cxnSpMkLst>
            <pc:docMk/>
            <pc:sldMk cId="728783066" sldId="260"/>
            <ac:cxnSpMk id="40" creationId="{00850E05-3320-4817-99CE-D56547FCA8C2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1:57:16.695" v="246"/>
          <ac:cxnSpMkLst>
            <pc:docMk/>
            <pc:sldMk cId="728783066" sldId="260"/>
            <ac:cxnSpMk id="41" creationId="{08990BBA-8A0B-4EF5-A122-0815DEC19410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1:57:16.695" v="246"/>
          <ac:cxnSpMkLst>
            <pc:docMk/>
            <pc:sldMk cId="728783066" sldId="260"/>
            <ac:cxnSpMk id="42" creationId="{4DA9946C-C93A-4350-AC54-937723F6B666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1:57:25.335" v="248"/>
          <ac:cxnSpMkLst>
            <pc:docMk/>
            <pc:sldMk cId="728783066" sldId="260"/>
            <ac:cxnSpMk id="45" creationId="{ABFB8799-63B8-4407-9098-F9346BDCDF45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1:57:25.335" v="248"/>
          <ac:cxnSpMkLst>
            <pc:docMk/>
            <pc:sldMk cId="728783066" sldId="260"/>
            <ac:cxnSpMk id="46" creationId="{08990BBA-8A0B-4EF5-A122-0815DEC19410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1:57:25.335" v="248"/>
          <ac:cxnSpMkLst>
            <pc:docMk/>
            <pc:sldMk cId="728783066" sldId="260"/>
            <ac:cxnSpMk id="47" creationId="{DBBBC5F1-8CFF-46BA-BD62-FC5AA477AAFB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1:57:41.180" v="250"/>
          <ac:cxnSpMkLst>
            <pc:docMk/>
            <pc:sldMk cId="728783066" sldId="260"/>
            <ac:cxnSpMk id="50" creationId="{ABFB8799-63B8-4407-9098-F9346BDCDF45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1:57:41.180" v="250"/>
          <ac:cxnSpMkLst>
            <pc:docMk/>
            <pc:sldMk cId="728783066" sldId="260"/>
            <ac:cxnSpMk id="51" creationId="{08990BBA-8A0B-4EF5-A122-0815DEC19410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1:57:41.180" v="250"/>
          <ac:cxnSpMkLst>
            <pc:docMk/>
            <pc:sldMk cId="728783066" sldId="260"/>
            <ac:cxnSpMk id="52" creationId="{DBBBC5F1-8CFF-46BA-BD62-FC5AA477AAFB}"/>
          </ac:cxnSpMkLst>
        </pc:cxnChg>
      </pc:sldChg>
      <pc:sldChg chg="addSp delSp modSp add replId">
        <pc:chgData name="Vishnuvardhan Chennavaram" userId="S::chennavaram.v@northeastern.edu::b22a0090-ac79-43c6-ac09-03e5d3629ff9" providerId="AD" clId="Web-{270524B0-ECBB-B90B-DD9B-6EBC801FED66}" dt="2024-04-24T00:05:38.928" v="1324" actId="14100"/>
        <pc:sldMkLst>
          <pc:docMk/>
          <pc:sldMk cId="1476838266" sldId="261"/>
        </pc:sldMkLst>
        <pc:spChg chg="add del mod">
          <ac:chgData name="Vishnuvardhan Chennavaram" userId="S::chennavaram.v@northeastern.edu::b22a0090-ac79-43c6-ac09-03e5d3629ff9" providerId="AD" clId="Web-{270524B0-ECBB-B90B-DD9B-6EBC801FED66}" dt="2024-04-23T22:15:04.021" v="301"/>
          <ac:spMkLst>
            <pc:docMk/>
            <pc:sldMk cId="1476838266" sldId="261"/>
            <ac:spMk id="7" creationId="{13FBE608-D989-5756-6EAE-85AD79E856A2}"/>
          </ac:spMkLst>
        </pc:spChg>
        <pc:spChg chg="add del mod">
          <ac:chgData name="Vishnuvardhan Chennavaram" userId="S::chennavaram.v@northeastern.edu::b22a0090-ac79-43c6-ac09-03e5d3629ff9" providerId="AD" clId="Web-{270524B0-ECBB-B90B-DD9B-6EBC801FED66}" dt="2024-04-23T22:19:58.514" v="333"/>
          <ac:spMkLst>
            <pc:docMk/>
            <pc:sldMk cId="1476838266" sldId="261"/>
            <ac:spMk id="14" creationId="{80AB6CF6-6831-5876-7178-C22C5FD9D6A8}"/>
          </ac:spMkLst>
        </pc:spChg>
        <pc:picChg chg="del">
          <ac:chgData name="Vishnuvardhan Chennavaram" userId="S::chennavaram.v@northeastern.edu::b22a0090-ac79-43c6-ac09-03e5d3629ff9" providerId="AD" clId="Web-{270524B0-ECBB-B90B-DD9B-6EBC801FED66}" dt="2024-04-23T22:14:18.926" v="295"/>
          <ac:picMkLst>
            <pc:docMk/>
            <pc:sldMk cId="1476838266" sldId="261"/>
            <ac:picMk id="4" creationId="{550BFD63-D240-573D-F848-403AB884027C}"/>
          </ac:picMkLst>
        </pc:picChg>
        <pc:picChg chg="del">
          <ac:chgData name="Vishnuvardhan Chennavaram" userId="S::chennavaram.v@northeastern.edu::b22a0090-ac79-43c6-ac09-03e5d3629ff9" providerId="AD" clId="Web-{270524B0-ECBB-B90B-DD9B-6EBC801FED66}" dt="2024-04-23T22:14:23.505" v="296"/>
          <ac:picMkLst>
            <pc:docMk/>
            <pc:sldMk cId="1476838266" sldId="261"/>
            <ac:picMk id="5" creationId="{D4136A09-9BAE-604C-8D46-862B748CB3E2}"/>
          </ac:picMkLst>
        </pc:picChg>
        <pc:picChg chg="del">
          <ac:chgData name="Vishnuvardhan Chennavaram" userId="S::chennavaram.v@northeastern.edu::b22a0090-ac79-43c6-ac09-03e5d3629ff9" providerId="AD" clId="Web-{270524B0-ECBB-B90B-DD9B-6EBC801FED66}" dt="2024-04-23T22:14:25.989" v="297"/>
          <ac:picMkLst>
            <pc:docMk/>
            <pc:sldMk cId="1476838266" sldId="261"/>
            <ac:picMk id="6" creationId="{67031A13-50C1-46B9-2718-94C81B8DBD1E}"/>
          </ac:picMkLst>
        </pc:picChg>
        <pc:picChg chg="add del mod ord">
          <ac:chgData name="Vishnuvardhan Chennavaram" userId="S::chennavaram.v@northeastern.edu::b22a0090-ac79-43c6-ac09-03e5d3629ff9" providerId="AD" clId="Web-{270524B0-ECBB-B90B-DD9B-6EBC801FED66}" dt="2024-04-23T22:19:06.075" v="329"/>
          <ac:picMkLst>
            <pc:docMk/>
            <pc:sldMk cId="1476838266" sldId="261"/>
            <ac:picMk id="8" creationId="{53445F15-9CD2-105D-9154-8C7B7F2565EA}"/>
          </ac:picMkLst>
        </pc:picChg>
        <pc:picChg chg="add mod">
          <ac:chgData name="Vishnuvardhan Chennavaram" userId="S::chennavaram.v@northeastern.edu::b22a0090-ac79-43c6-ac09-03e5d3629ff9" providerId="AD" clId="Web-{270524B0-ECBB-B90B-DD9B-6EBC801FED66}" dt="2024-04-23T22:20:29.609" v="339" actId="1076"/>
          <ac:picMkLst>
            <pc:docMk/>
            <pc:sldMk cId="1476838266" sldId="261"/>
            <ac:picMk id="9" creationId="{EC79C5C9-8C45-A290-6C23-6F6557671B77}"/>
          </ac:picMkLst>
        </pc:picChg>
        <pc:picChg chg="add mod">
          <ac:chgData name="Vishnuvardhan Chennavaram" userId="S::chennavaram.v@northeastern.edu::b22a0090-ac79-43c6-ac09-03e5d3629ff9" providerId="AD" clId="Web-{270524B0-ECBB-B90B-DD9B-6EBC801FED66}" dt="2024-04-23T22:20:25.421" v="338" actId="1076"/>
          <ac:picMkLst>
            <pc:docMk/>
            <pc:sldMk cId="1476838266" sldId="261"/>
            <ac:picMk id="10" creationId="{07900A09-57E6-A1D9-147E-072070D9635A}"/>
          </ac:picMkLst>
        </pc:picChg>
        <pc:picChg chg="add mod">
          <ac:chgData name="Vishnuvardhan Chennavaram" userId="S::chennavaram.v@northeastern.edu::b22a0090-ac79-43c6-ac09-03e5d3629ff9" providerId="AD" clId="Web-{270524B0-ECBB-B90B-DD9B-6EBC801FED66}" dt="2024-04-24T00:05:38.928" v="1324" actId="14100"/>
          <ac:picMkLst>
            <pc:docMk/>
            <pc:sldMk cId="1476838266" sldId="261"/>
            <ac:picMk id="11" creationId="{98F2852E-EAC3-5978-B045-C71FC2FE50A5}"/>
          </ac:picMkLst>
        </pc:picChg>
        <pc:picChg chg="add mod">
          <ac:chgData name="Vishnuvardhan Chennavaram" userId="S::chennavaram.v@northeastern.edu::b22a0090-ac79-43c6-ac09-03e5d3629ff9" providerId="AD" clId="Web-{270524B0-ECBB-B90B-DD9B-6EBC801FED66}" dt="2024-04-23T22:20:17.452" v="336" actId="1076"/>
          <ac:picMkLst>
            <pc:docMk/>
            <pc:sldMk cId="1476838266" sldId="261"/>
            <ac:picMk id="12" creationId="{BA6CA35F-61D1-CD1F-7AE8-4D668B70D4E9}"/>
          </ac:picMkLst>
        </pc:picChg>
      </pc:sldChg>
      <pc:sldChg chg="addSp delSp modSp new mod setBg">
        <pc:chgData name="Vishnuvardhan Chennavaram" userId="S::chennavaram.v@northeastern.edu::b22a0090-ac79-43c6-ac09-03e5d3629ff9" providerId="AD" clId="Web-{270524B0-ECBB-B90B-DD9B-6EBC801FED66}" dt="2024-04-23T22:38:41.092" v="513"/>
        <pc:sldMkLst>
          <pc:docMk/>
          <pc:sldMk cId="1648699852" sldId="262"/>
        </pc:sldMkLst>
        <pc:spChg chg="mod">
          <ac:chgData name="Vishnuvardhan Chennavaram" userId="S::chennavaram.v@northeastern.edu::b22a0090-ac79-43c6-ac09-03e5d3629ff9" providerId="AD" clId="Web-{270524B0-ECBB-B90B-DD9B-6EBC801FED66}" dt="2024-04-23T22:38:41.092" v="513"/>
          <ac:spMkLst>
            <pc:docMk/>
            <pc:sldMk cId="1648699852" sldId="262"/>
            <ac:spMk id="2" creationId="{348A0A95-7AEB-BDB9-F241-716E9090143F}"/>
          </ac:spMkLst>
        </pc:spChg>
        <pc:spChg chg="mod">
          <ac:chgData name="Vishnuvardhan Chennavaram" userId="S::chennavaram.v@northeastern.edu::b22a0090-ac79-43c6-ac09-03e5d3629ff9" providerId="AD" clId="Web-{270524B0-ECBB-B90B-DD9B-6EBC801FED66}" dt="2024-04-23T22:38:41.092" v="513"/>
          <ac:spMkLst>
            <pc:docMk/>
            <pc:sldMk cId="1648699852" sldId="262"/>
            <ac:spMk id="3" creationId="{B7ACA0F4-A14C-4977-DD6C-435740D393CC}"/>
          </ac:spMkLst>
        </pc:spChg>
        <pc:spChg chg="add del">
          <ac:chgData name="Vishnuvardhan Chennavaram" userId="S::chennavaram.v@northeastern.edu::b22a0090-ac79-43c6-ac09-03e5d3629ff9" providerId="AD" clId="Web-{270524B0-ECBB-B90B-DD9B-6EBC801FED66}" dt="2024-04-23T22:38:20.982" v="511"/>
          <ac:spMkLst>
            <pc:docMk/>
            <pc:sldMk cId="1648699852" sldId="262"/>
            <ac:spMk id="10" creationId="{92B0CFF1-78D7-4A83-A95E-71F9E3831622}"/>
          </ac:spMkLst>
        </pc:spChg>
        <pc:spChg chg="add del">
          <ac:chgData name="Vishnuvardhan Chennavaram" userId="S::chennavaram.v@northeastern.edu::b22a0090-ac79-43c6-ac09-03e5d3629ff9" providerId="AD" clId="Web-{270524B0-ECBB-B90B-DD9B-6EBC801FED66}" dt="2024-04-23T22:38:20.982" v="511"/>
          <ac:spMkLst>
            <pc:docMk/>
            <pc:sldMk cId="1648699852" sldId="262"/>
            <ac:spMk id="12" creationId="{C12927E5-081D-440D-A775-C0AE9DA1E3EC}"/>
          </ac:spMkLst>
        </pc:spChg>
        <pc:spChg chg="add del">
          <ac:chgData name="Vishnuvardhan Chennavaram" userId="S::chennavaram.v@northeastern.edu::b22a0090-ac79-43c6-ac09-03e5d3629ff9" providerId="AD" clId="Web-{270524B0-ECBB-B90B-DD9B-6EBC801FED66}" dt="2024-04-23T22:38:41.092" v="513"/>
          <ac:spMkLst>
            <pc:docMk/>
            <pc:sldMk cId="1648699852" sldId="262"/>
            <ac:spMk id="20" creationId="{92B0CFF1-78D7-4A83-A95E-71F9E3831622}"/>
          </ac:spMkLst>
        </pc:spChg>
        <pc:picChg chg="add mod ord">
          <ac:chgData name="Vishnuvardhan Chennavaram" userId="S::chennavaram.v@northeastern.edu::b22a0090-ac79-43c6-ac09-03e5d3629ff9" providerId="AD" clId="Web-{270524B0-ECBB-B90B-DD9B-6EBC801FED66}" dt="2024-04-23T22:38:41.092" v="513"/>
          <ac:picMkLst>
            <pc:docMk/>
            <pc:sldMk cId="1648699852" sldId="262"/>
            <ac:picMk id="4" creationId="{C68CEDC6-DAC4-E054-4954-C2367A44321F}"/>
          </ac:picMkLst>
        </pc:picChg>
        <pc:picChg chg="add mod ord">
          <ac:chgData name="Vishnuvardhan Chennavaram" userId="S::chennavaram.v@northeastern.edu::b22a0090-ac79-43c6-ac09-03e5d3629ff9" providerId="AD" clId="Web-{270524B0-ECBB-B90B-DD9B-6EBC801FED66}" dt="2024-04-23T22:38:41.092" v="513"/>
          <ac:picMkLst>
            <pc:docMk/>
            <pc:sldMk cId="1648699852" sldId="262"/>
            <ac:picMk id="5" creationId="{38BE6FCE-7C5E-9505-9358-EAAED1F608EA}"/>
          </ac:picMkLst>
        </pc:picChg>
        <pc:cxnChg chg="add del">
          <ac:chgData name="Vishnuvardhan Chennavaram" userId="S::chennavaram.v@northeastern.edu::b22a0090-ac79-43c6-ac09-03e5d3629ff9" providerId="AD" clId="Web-{270524B0-ECBB-B90B-DD9B-6EBC801FED66}" dt="2024-04-23T22:34:51.492" v="489"/>
          <ac:cxnSpMkLst>
            <pc:docMk/>
            <pc:sldMk cId="1648699852" sldId="262"/>
            <ac:cxnSpMk id="6" creationId="{AEEA9ED6-A108-228C-481C-EB00DBE84448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2:38:20.982" v="511"/>
          <ac:cxnSpMkLst>
            <pc:docMk/>
            <pc:sldMk cId="1648699852" sldId="262"/>
            <ac:cxnSpMk id="14" creationId="{6108BD3D-CFD0-4A15-ACF6-EBC254CD7CF1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2:38:20.982" v="511"/>
          <ac:cxnSpMkLst>
            <pc:docMk/>
            <pc:sldMk cId="1648699852" sldId="262"/>
            <ac:cxnSpMk id="16" creationId="{C4558310-C928-4426-BFAC-68450D291D0A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2:38:20.982" v="511"/>
          <ac:cxnSpMkLst>
            <pc:docMk/>
            <pc:sldMk cId="1648699852" sldId="262"/>
            <ac:cxnSpMk id="18" creationId="{DB2019E5-6C31-4640-A135-6BBA7FFCF694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2:38:41.092" v="513"/>
          <ac:cxnSpMkLst>
            <pc:docMk/>
            <pc:sldMk cId="1648699852" sldId="262"/>
            <ac:cxnSpMk id="21" creationId="{6108BD3D-CFD0-4A15-ACF6-EBC254CD7CF1}"/>
          </ac:cxnSpMkLst>
        </pc:cxnChg>
        <pc:cxnChg chg="add del">
          <ac:chgData name="Vishnuvardhan Chennavaram" userId="S::chennavaram.v@northeastern.edu::b22a0090-ac79-43c6-ac09-03e5d3629ff9" providerId="AD" clId="Web-{270524B0-ECBB-B90B-DD9B-6EBC801FED66}" dt="2024-04-23T22:38:41.092" v="513"/>
          <ac:cxnSpMkLst>
            <pc:docMk/>
            <pc:sldMk cId="1648699852" sldId="262"/>
            <ac:cxnSpMk id="22" creationId="{DB2019E5-6C31-4640-A135-6BBA7FFCF694}"/>
          </ac:cxnSpMkLst>
        </pc:cxnChg>
      </pc:sldChg>
      <pc:sldChg chg="addSp delSp modSp add replId">
        <pc:chgData name="Vishnuvardhan Chennavaram" userId="S::chennavaram.v@northeastern.edu::b22a0090-ac79-43c6-ac09-03e5d3629ff9" providerId="AD" clId="Web-{270524B0-ECBB-B90B-DD9B-6EBC801FED66}" dt="2024-04-23T22:43:29.929" v="654"/>
        <pc:sldMkLst>
          <pc:docMk/>
          <pc:sldMk cId="1955722496" sldId="263"/>
        </pc:sldMkLst>
        <pc:spChg chg="mod">
          <ac:chgData name="Vishnuvardhan Chennavaram" userId="S::chennavaram.v@northeastern.edu::b22a0090-ac79-43c6-ac09-03e5d3629ff9" providerId="AD" clId="Web-{270524B0-ECBB-B90B-DD9B-6EBC801FED66}" dt="2024-04-23T22:43:29.929" v="654"/>
          <ac:spMkLst>
            <pc:docMk/>
            <pc:sldMk cId="1955722496" sldId="263"/>
            <ac:spMk id="3" creationId="{B7ACA0F4-A14C-4977-DD6C-435740D393CC}"/>
          </ac:spMkLst>
        </pc:spChg>
        <pc:picChg chg="del">
          <ac:chgData name="Vishnuvardhan Chennavaram" userId="S::chennavaram.v@northeastern.edu::b22a0090-ac79-43c6-ac09-03e5d3629ff9" providerId="AD" clId="Web-{270524B0-ECBB-B90B-DD9B-6EBC801FED66}" dt="2024-04-23T22:39:13.875" v="515"/>
          <ac:picMkLst>
            <pc:docMk/>
            <pc:sldMk cId="1955722496" sldId="263"/>
            <ac:picMk id="4" creationId="{C68CEDC6-DAC4-E054-4954-C2367A44321F}"/>
          </ac:picMkLst>
        </pc:picChg>
        <pc:picChg chg="del">
          <ac:chgData name="Vishnuvardhan Chennavaram" userId="S::chennavaram.v@northeastern.edu::b22a0090-ac79-43c6-ac09-03e5d3629ff9" providerId="AD" clId="Web-{270524B0-ECBB-B90B-DD9B-6EBC801FED66}" dt="2024-04-23T22:39:15.703" v="516"/>
          <ac:picMkLst>
            <pc:docMk/>
            <pc:sldMk cId="1955722496" sldId="263"/>
            <ac:picMk id="5" creationId="{38BE6FCE-7C5E-9505-9358-EAAED1F608EA}"/>
          </ac:picMkLst>
        </pc:picChg>
        <pc:picChg chg="add mod">
          <ac:chgData name="Vishnuvardhan Chennavaram" userId="S::chennavaram.v@northeastern.edu::b22a0090-ac79-43c6-ac09-03e5d3629ff9" providerId="AD" clId="Web-{270524B0-ECBB-B90B-DD9B-6EBC801FED66}" dt="2024-04-23T22:42:11.083" v="644" actId="1076"/>
          <ac:picMkLst>
            <pc:docMk/>
            <pc:sldMk cId="1955722496" sldId="263"/>
            <ac:picMk id="6" creationId="{16266490-D356-2535-5960-E04FD429D00B}"/>
          </ac:picMkLst>
        </pc:picChg>
      </pc:sldChg>
      <pc:sldChg chg="addSp delSp modSp new del mod modShow">
        <pc:chgData name="Vishnuvardhan Chennavaram" userId="S::chennavaram.v@northeastern.edu::b22a0090-ac79-43c6-ac09-03e5d3629ff9" providerId="AD" clId="Web-{270524B0-ECBB-B90B-DD9B-6EBC801FED66}" dt="2024-04-23T23:11:13.397" v="810"/>
        <pc:sldMkLst>
          <pc:docMk/>
          <pc:sldMk cId="3116926798" sldId="264"/>
        </pc:sldMkLst>
        <pc:spChg chg="mod">
          <ac:chgData name="Vishnuvardhan Chennavaram" userId="S::chennavaram.v@northeastern.edu::b22a0090-ac79-43c6-ac09-03e5d3629ff9" providerId="AD" clId="Web-{270524B0-ECBB-B90B-DD9B-6EBC801FED66}" dt="2024-04-23T23:03:43.681" v="747" actId="1076"/>
          <ac:spMkLst>
            <pc:docMk/>
            <pc:sldMk cId="3116926798" sldId="264"/>
            <ac:spMk id="2" creationId="{E4BF3D34-1E31-7A88-F9CB-FC35B6AB1B52}"/>
          </ac:spMkLst>
        </pc:spChg>
        <pc:spChg chg="del mod">
          <ac:chgData name="Vishnuvardhan Chennavaram" userId="S::chennavaram.v@northeastern.edu::b22a0090-ac79-43c6-ac09-03e5d3629ff9" providerId="AD" clId="Web-{270524B0-ECBB-B90B-DD9B-6EBC801FED66}" dt="2024-04-23T22:50:54.332" v="697"/>
          <ac:spMkLst>
            <pc:docMk/>
            <pc:sldMk cId="3116926798" sldId="264"/>
            <ac:spMk id="3" creationId="{FDA1B201-583B-7A6B-7953-79B75F2BE742}"/>
          </ac:spMkLst>
        </pc:spChg>
        <pc:spChg chg="add mod">
          <ac:chgData name="Vishnuvardhan Chennavaram" userId="S::chennavaram.v@northeastern.edu::b22a0090-ac79-43c6-ac09-03e5d3629ff9" providerId="AD" clId="Web-{270524B0-ECBB-B90B-DD9B-6EBC801FED66}" dt="2024-04-23T23:06:24.905" v="784" actId="1076"/>
          <ac:spMkLst>
            <pc:docMk/>
            <pc:sldMk cId="3116926798" sldId="264"/>
            <ac:spMk id="7" creationId="{9F45170C-6A24-2C79-AD2B-B40F86172255}"/>
          </ac:spMkLst>
        </pc:spChg>
        <pc:spChg chg="add mod">
          <ac:chgData name="Vishnuvardhan Chennavaram" userId="S::chennavaram.v@northeastern.edu::b22a0090-ac79-43c6-ac09-03e5d3629ff9" providerId="AD" clId="Web-{270524B0-ECBB-B90B-DD9B-6EBC801FED66}" dt="2024-04-23T23:06:38.092" v="786" actId="1076"/>
          <ac:spMkLst>
            <pc:docMk/>
            <pc:sldMk cId="3116926798" sldId="264"/>
            <ac:spMk id="8" creationId="{A9983BCB-1047-8E45-2801-827AE0AB98F1}"/>
          </ac:spMkLst>
        </pc:spChg>
        <pc:picChg chg="add del mod">
          <ac:chgData name="Vishnuvardhan Chennavaram" userId="S::chennavaram.v@northeastern.edu::b22a0090-ac79-43c6-ac09-03e5d3629ff9" providerId="AD" clId="Web-{270524B0-ECBB-B90B-DD9B-6EBC801FED66}" dt="2024-04-23T22:57:04.701" v="701"/>
          <ac:picMkLst>
            <pc:docMk/>
            <pc:sldMk cId="3116926798" sldId="264"/>
            <ac:picMk id="4" creationId="{792971C9-5BB5-E28E-CA48-705CE2A34BE5}"/>
          </ac:picMkLst>
        </pc:picChg>
        <pc:picChg chg="add mod modCrop">
          <ac:chgData name="Vishnuvardhan Chennavaram" userId="S::chennavaram.v@northeastern.edu::b22a0090-ac79-43c6-ac09-03e5d3629ff9" providerId="AD" clId="Web-{270524B0-ECBB-B90B-DD9B-6EBC801FED66}" dt="2024-04-23T23:06:28.327" v="785" actId="1076"/>
          <ac:picMkLst>
            <pc:docMk/>
            <pc:sldMk cId="3116926798" sldId="264"/>
            <ac:picMk id="5" creationId="{1BB77834-090C-0E16-350B-DCF542B9F383}"/>
          </ac:picMkLst>
        </pc:picChg>
        <pc:picChg chg="add mod modCrop">
          <ac:chgData name="Vishnuvardhan Chennavaram" userId="S::chennavaram.v@northeastern.edu::b22a0090-ac79-43c6-ac09-03e5d3629ff9" providerId="AD" clId="Web-{270524B0-ECBB-B90B-DD9B-6EBC801FED66}" dt="2024-04-23T23:06:42.624" v="787" actId="1076"/>
          <ac:picMkLst>
            <pc:docMk/>
            <pc:sldMk cId="3116926798" sldId="264"/>
            <ac:picMk id="6" creationId="{8F005EBD-002F-CD4F-0A4B-1E7AFA973214}"/>
          </ac:picMkLst>
        </pc:picChg>
      </pc:sldChg>
      <pc:sldChg chg="delSp modSp add del replId">
        <pc:chgData name="Vishnuvardhan Chennavaram" userId="S::chennavaram.v@northeastern.edu::b22a0090-ac79-43c6-ac09-03e5d3629ff9" providerId="AD" clId="Web-{270524B0-ECBB-B90B-DD9B-6EBC801FED66}" dt="2024-04-24T00:04:40.208" v="1323"/>
        <pc:sldMkLst>
          <pc:docMk/>
          <pc:sldMk cId="1908064241" sldId="265"/>
        </pc:sldMkLst>
        <pc:spChg chg="mod">
          <ac:chgData name="Vishnuvardhan Chennavaram" userId="S::chennavaram.v@northeastern.edu::b22a0090-ac79-43c6-ac09-03e5d3629ff9" providerId="AD" clId="Web-{270524B0-ECBB-B90B-DD9B-6EBC801FED66}" dt="2024-04-23T23:39:47.994" v="1137" actId="14100"/>
          <ac:spMkLst>
            <pc:docMk/>
            <pc:sldMk cId="1908064241" sldId="265"/>
            <ac:spMk id="2" creationId="{E4BF3D34-1E31-7A88-F9CB-FC35B6AB1B52}"/>
          </ac:spMkLst>
        </pc:spChg>
        <pc:spChg chg="del mod">
          <ac:chgData name="Vishnuvardhan Chennavaram" userId="S::chennavaram.v@northeastern.edu::b22a0090-ac79-43c6-ac09-03e5d3629ff9" providerId="AD" clId="Web-{270524B0-ECBB-B90B-DD9B-6EBC801FED66}" dt="2024-04-23T23:09:24.425" v="802"/>
          <ac:spMkLst>
            <pc:docMk/>
            <pc:sldMk cId="1908064241" sldId="265"/>
            <ac:spMk id="3" creationId="{FDA1B201-583B-7A6B-7953-79B75F2BE742}"/>
          </ac:spMkLst>
        </pc:spChg>
      </pc:sldChg>
      <pc:sldChg chg="modSp add replId">
        <pc:chgData name="Vishnuvardhan Chennavaram" userId="S::chennavaram.v@northeastern.edu::b22a0090-ac79-43c6-ac09-03e5d3629ff9" providerId="AD" clId="Web-{270524B0-ECBB-B90B-DD9B-6EBC801FED66}" dt="2024-04-23T23:11:02.694" v="809" actId="14100"/>
        <pc:sldMkLst>
          <pc:docMk/>
          <pc:sldMk cId="1431327900" sldId="266"/>
        </pc:sldMkLst>
        <pc:picChg chg="mod">
          <ac:chgData name="Vishnuvardhan Chennavaram" userId="S::chennavaram.v@northeastern.edu::b22a0090-ac79-43c6-ac09-03e5d3629ff9" providerId="AD" clId="Web-{270524B0-ECBB-B90B-DD9B-6EBC801FED66}" dt="2024-04-23T23:11:02.694" v="809" actId="14100"/>
          <ac:picMkLst>
            <pc:docMk/>
            <pc:sldMk cId="1431327900" sldId="266"/>
            <ac:picMk id="5" creationId="{1BB77834-090C-0E16-350B-DCF542B9F383}"/>
          </ac:picMkLst>
        </pc:picChg>
        <pc:picChg chg="mod">
          <ac:chgData name="Vishnuvardhan Chennavaram" userId="S::chennavaram.v@northeastern.edu::b22a0090-ac79-43c6-ac09-03e5d3629ff9" providerId="AD" clId="Web-{270524B0-ECBB-B90B-DD9B-6EBC801FED66}" dt="2024-04-23T23:10:56.084" v="808" actId="14100"/>
          <ac:picMkLst>
            <pc:docMk/>
            <pc:sldMk cId="1431327900" sldId="266"/>
            <ac:picMk id="6" creationId="{8F005EBD-002F-CD4F-0A4B-1E7AFA973214}"/>
          </ac:picMkLst>
        </pc:picChg>
      </pc:sldChg>
      <pc:sldChg chg="addSp delSp modSp add replId">
        <pc:chgData name="Vishnuvardhan Chennavaram" userId="S::chennavaram.v@northeastern.edu::b22a0090-ac79-43c6-ac09-03e5d3629ff9" providerId="AD" clId="Web-{270524B0-ECBB-B90B-DD9B-6EBC801FED66}" dt="2024-04-23T23:24:52.047" v="951" actId="1076"/>
        <pc:sldMkLst>
          <pc:docMk/>
          <pc:sldMk cId="3049967968" sldId="267"/>
        </pc:sldMkLst>
        <pc:spChg chg="mod">
          <ac:chgData name="Vishnuvardhan Chennavaram" userId="S::chennavaram.v@northeastern.edu::b22a0090-ac79-43c6-ac09-03e5d3629ff9" providerId="AD" clId="Web-{270524B0-ECBB-B90B-DD9B-6EBC801FED66}" dt="2024-04-23T23:24:52.047" v="951" actId="1076"/>
          <ac:spMkLst>
            <pc:docMk/>
            <pc:sldMk cId="3049967968" sldId="267"/>
            <ac:spMk id="7" creationId="{9F45170C-6A24-2C79-AD2B-B40F86172255}"/>
          </ac:spMkLst>
        </pc:spChg>
        <pc:spChg chg="del mod">
          <ac:chgData name="Vishnuvardhan Chennavaram" userId="S::chennavaram.v@northeastern.edu::b22a0090-ac79-43c6-ac09-03e5d3629ff9" providerId="AD" clId="Web-{270524B0-ECBB-B90B-DD9B-6EBC801FED66}" dt="2024-04-23T23:14:47.606" v="823"/>
          <ac:spMkLst>
            <pc:docMk/>
            <pc:sldMk cId="3049967968" sldId="267"/>
            <ac:spMk id="8" creationId="{A9983BCB-1047-8E45-2801-827AE0AB98F1}"/>
          </ac:spMkLst>
        </pc:spChg>
        <pc:spChg chg="add mod">
          <ac:chgData name="Vishnuvardhan Chennavaram" userId="S::chennavaram.v@northeastern.edu::b22a0090-ac79-43c6-ac09-03e5d3629ff9" providerId="AD" clId="Web-{270524B0-ECBB-B90B-DD9B-6EBC801FED66}" dt="2024-04-23T23:24:44.266" v="950" actId="1076"/>
          <ac:spMkLst>
            <pc:docMk/>
            <pc:sldMk cId="3049967968" sldId="267"/>
            <ac:spMk id="12" creationId="{E4CB4AD8-A37F-5153-006D-3458855CD88D}"/>
          </ac:spMkLst>
        </pc:spChg>
        <pc:spChg chg="add mod">
          <ac:chgData name="Vishnuvardhan Chennavaram" userId="S::chennavaram.v@northeastern.edu::b22a0090-ac79-43c6-ac09-03e5d3629ff9" providerId="AD" clId="Web-{270524B0-ECBB-B90B-DD9B-6EBC801FED66}" dt="2024-04-23T23:23:48.936" v="944" actId="1076"/>
          <ac:spMkLst>
            <pc:docMk/>
            <pc:sldMk cId="3049967968" sldId="267"/>
            <ac:spMk id="13" creationId="{BC377C6F-7F53-0966-0707-AF23B67F4A74}"/>
          </ac:spMkLst>
        </pc:spChg>
        <pc:picChg chg="add del mod">
          <ac:chgData name="Vishnuvardhan Chennavaram" userId="S::chennavaram.v@northeastern.edu::b22a0090-ac79-43c6-ac09-03e5d3629ff9" providerId="AD" clId="Web-{270524B0-ECBB-B90B-DD9B-6EBC801FED66}" dt="2024-04-23T23:16:30.359" v="833"/>
          <ac:picMkLst>
            <pc:docMk/>
            <pc:sldMk cId="3049967968" sldId="267"/>
            <ac:picMk id="3" creationId="{1B00A544-435E-34F9-8802-82AC0649ADA3}"/>
          </ac:picMkLst>
        </pc:picChg>
        <pc:picChg chg="add del mod">
          <ac:chgData name="Vishnuvardhan Chennavaram" userId="S::chennavaram.v@northeastern.edu::b22a0090-ac79-43c6-ac09-03e5d3629ff9" providerId="AD" clId="Web-{270524B0-ECBB-B90B-DD9B-6EBC801FED66}" dt="2024-04-23T23:14:38.793" v="821"/>
          <ac:picMkLst>
            <pc:docMk/>
            <pc:sldMk cId="3049967968" sldId="267"/>
            <ac:picMk id="4" creationId="{6EEE7E31-E77B-5A47-4746-AFB6D6C4C4FB}"/>
          </ac:picMkLst>
        </pc:picChg>
        <pc:picChg chg="del">
          <ac:chgData name="Vishnuvardhan Chennavaram" userId="S::chennavaram.v@northeastern.edu::b22a0090-ac79-43c6-ac09-03e5d3629ff9" providerId="AD" clId="Web-{270524B0-ECBB-B90B-DD9B-6EBC801FED66}" dt="2024-04-23T23:13:00.869" v="812"/>
          <ac:picMkLst>
            <pc:docMk/>
            <pc:sldMk cId="3049967968" sldId="267"/>
            <ac:picMk id="5" creationId="{1BB77834-090C-0E16-350B-DCF542B9F383}"/>
          </ac:picMkLst>
        </pc:picChg>
        <pc:picChg chg="del">
          <ac:chgData name="Vishnuvardhan Chennavaram" userId="S::chennavaram.v@northeastern.edu::b22a0090-ac79-43c6-ac09-03e5d3629ff9" providerId="AD" clId="Web-{270524B0-ECBB-B90B-DD9B-6EBC801FED66}" dt="2024-04-23T23:13:43.464" v="815"/>
          <ac:picMkLst>
            <pc:docMk/>
            <pc:sldMk cId="3049967968" sldId="267"/>
            <ac:picMk id="6" creationId="{8F005EBD-002F-CD4F-0A4B-1E7AFA973214}"/>
          </ac:picMkLst>
        </pc:picChg>
        <pc:picChg chg="add mod">
          <ac:chgData name="Vishnuvardhan Chennavaram" userId="S::chennavaram.v@northeastern.edu::b22a0090-ac79-43c6-ac09-03e5d3629ff9" providerId="AD" clId="Web-{270524B0-ECBB-B90B-DD9B-6EBC801FED66}" dt="2024-04-23T23:24:22.375" v="949" actId="14100"/>
          <ac:picMkLst>
            <pc:docMk/>
            <pc:sldMk cId="3049967968" sldId="267"/>
            <ac:picMk id="9" creationId="{204E0367-6972-9428-8299-01C6E231AA7D}"/>
          </ac:picMkLst>
        </pc:picChg>
        <pc:picChg chg="add del mod">
          <ac:chgData name="Vishnuvardhan Chennavaram" userId="S::chennavaram.v@northeastern.edu::b22a0090-ac79-43c6-ac09-03e5d3629ff9" providerId="AD" clId="Web-{270524B0-ECBB-B90B-DD9B-6EBC801FED66}" dt="2024-04-23T23:22:30.418" v="936"/>
          <ac:picMkLst>
            <pc:docMk/>
            <pc:sldMk cId="3049967968" sldId="267"/>
            <ac:picMk id="10" creationId="{58F3E710-F573-51A0-2BB6-D5EDC3898523}"/>
          </ac:picMkLst>
        </pc:picChg>
        <pc:picChg chg="add mod">
          <ac:chgData name="Vishnuvardhan Chennavaram" userId="S::chennavaram.v@northeastern.edu::b22a0090-ac79-43c6-ac09-03e5d3629ff9" providerId="AD" clId="Web-{270524B0-ECBB-B90B-DD9B-6EBC801FED66}" dt="2024-04-23T23:21:56.415" v="932" actId="1076"/>
          <ac:picMkLst>
            <pc:docMk/>
            <pc:sldMk cId="3049967968" sldId="267"/>
            <ac:picMk id="11" creationId="{DC10D337-181D-6929-CC3C-C1C25C92B656}"/>
          </ac:picMkLst>
        </pc:picChg>
        <pc:picChg chg="add del mod modCrop">
          <ac:chgData name="Vishnuvardhan Chennavaram" userId="S::chennavaram.v@northeastern.edu::b22a0090-ac79-43c6-ac09-03e5d3629ff9" providerId="AD" clId="Web-{270524B0-ECBB-B90B-DD9B-6EBC801FED66}" dt="2024-04-23T23:23:21.092" v="940"/>
          <ac:picMkLst>
            <pc:docMk/>
            <pc:sldMk cId="3049967968" sldId="267"/>
            <ac:picMk id="14" creationId="{CBD79F95-7222-9BC6-7B03-029AB69788DC}"/>
          </ac:picMkLst>
        </pc:picChg>
        <pc:picChg chg="add mod">
          <ac:chgData name="Vishnuvardhan Chennavaram" userId="S::chennavaram.v@northeastern.edu::b22a0090-ac79-43c6-ac09-03e5d3629ff9" providerId="AD" clId="Web-{270524B0-ECBB-B90B-DD9B-6EBC801FED66}" dt="2024-04-23T23:24:11.281" v="947" actId="1076"/>
          <ac:picMkLst>
            <pc:docMk/>
            <pc:sldMk cId="3049967968" sldId="267"/>
            <ac:picMk id="15" creationId="{2CA7718F-A4E6-4CC8-006F-B912B153FA45}"/>
          </ac:picMkLst>
        </pc:picChg>
      </pc:sldChg>
      <pc:sldChg chg="addSp delSp modSp add replId">
        <pc:chgData name="Vishnuvardhan Chennavaram" userId="S::chennavaram.v@northeastern.edu::b22a0090-ac79-43c6-ac09-03e5d3629ff9" providerId="AD" clId="Web-{270524B0-ECBB-B90B-DD9B-6EBC801FED66}" dt="2024-04-23T23:33:44.031" v="1089" actId="20577"/>
        <pc:sldMkLst>
          <pc:docMk/>
          <pc:sldMk cId="3003131426" sldId="268"/>
        </pc:sldMkLst>
        <pc:spChg chg="mod">
          <ac:chgData name="Vishnuvardhan Chennavaram" userId="S::chennavaram.v@northeastern.edu::b22a0090-ac79-43c6-ac09-03e5d3629ff9" providerId="AD" clId="Web-{270524B0-ECBB-B90B-DD9B-6EBC801FED66}" dt="2024-04-23T23:26:05.096" v="965" actId="20577"/>
          <ac:spMkLst>
            <pc:docMk/>
            <pc:sldMk cId="3003131426" sldId="268"/>
            <ac:spMk id="2" creationId="{E4BF3D34-1E31-7A88-F9CB-FC35B6AB1B52}"/>
          </ac:spMkLst>
        </pc:spChg>
        <pc:spChg chg="mod">
          <ac:chgData name="Vishnuvardhan Chennavaram" userId="S::chennavaram.v@northeastern.edu::b22a0090-ac79-43c6-ac09-03e5d3629ff9" providerId="AD" clId="Web-{270524B0-ECBB-B90B-DD9B-6EBC801FED66}" dt="2024-04-23T23:33:18.577" v="1081" actId="1076"/>
          <ac:spMkLst>
            <pc:docMk/>
            <pc:sldMk cId="3003131426" sldId="268"/>
            <ac:spMk id="7" creationId="{9F45170C-6A24-2C79-AD2B-B40F86172255}"/>
          </ac:spMkLst>
        </pc:spChg>
        <pc:spChg chg="mod">
          <ac:chgData name="Vishnuvardhan Chennavaram" userId="S::chennavaram.v@northeastern.edu::b22a0090-ac79-43c6-ac09-03e5d3629ff9" providerId="AD" clId="Web-{270524B0-ECBB-B90B-DD9B-6EBC801FED66}" dt="2024-04-23T23:33:44.031" v="1089" actId="20577"/>
          <ac:spMkLst>
            <pc:docMk/>
            <pc:sldMk cId="3003131426" sldId="268"/>
            <ac:spMk id="12" creationId="{E4CB4AD8-A37F-5153-006D-3458855CD88D}"/>
          </ac:spMkLst>
        </pc:spChg>
        <pc:spChg chg="mod">
          <ac:chgData name="Vishnuvardhan Chennavaram" userId="S::chennavaram.v@northeastern.edu::b22a0090-ac79-43c6-ac09-03e5d3629ff9" providerId="AD" clId="Web-{270524B0-ECBB-B90B-DD9B-6EBC801FED66}" dt="2024-04-23T23:26:52.879" v="976" actId="20577"/>
          <ac:spMkLst>
            <pc:docMk/>
            <pc:sldMk cId="3003131426" sldId="268"/>
            <ac:spMk id="13" creationId="{BC377C6F-7F53-0966-0707-AF23B67F4A74}"/>
          </ac:spMkLst>
        </pc:spChg>
        <pc:picChg chg="add del mod">
          <ac:chgData name="Vishnuvardhan Chennavaram" userId="S::chennavaram.v@northeastern.edu::b22a0090-ac79-43c6-ac09-03e5d3629ff9" providerId="AD" clId="Web-{270524B0-ECBB-B90B-DD9B-6EBC801FED66}" dt="2024-04-23T23:28:43.788" v="987"/>
          <ac:picMkLst>
            <pc:docMk/>
            <pc:sldMk cId="3003131426" sldId="268"/>
            <ac:picMk id="3" creationId="{E32DA7B3-4694-055F-B03D-0948AC35AA2C}"/>
          </ac:picMkLst>
        </pc:picChg>
        <pc:picChg chg="add mod modCrop">
          <ac:chgData name="Vishnuvardhan Chennavaram" userId="S::chennavaram.v@northeastern.edu::b22a0090-ac79-43c6-ac09-03e5d3629ff9" providerId="AD" clId="Web-{270524B0-ECBB-B90B-DD9B-6EBC801FED66}" dt="2024-04-23T23:30:02.291" v="995" actId="14100"/>
          <ac:picMkLst>
            <pc:docMk/>
            <pc:sldMk cId="3003131426" sldId="268"/>
            <ac:picMk id="4" creationId="{E9B5F39F-3912-CB58-731E-8CF0EBB3003A}"/>
          </ac:picMkLst>
        </pc:picChg>
        <pc:picChg chg="add mod modCrop">
          <ac:chgData name="Vishnuvardhan Chennavaram" userId="S::chennavaram.v@northeastern.edu::b22a0090-ac79-43c6-ac09-03e5d3629ff9" providerId="AD" clId="Web-{270524B0-ECBB-B90B-DD9B-6EBC801FED66}" dt="2024-04-23T23:31:46.059" v="1007" actId="1076"/>
          <ac:picMkLst>
            <pc:docMk/>
            <pc:sldMk cId="3003131426" sldId="268"/>
            <ac:picMk id="5" creationId="{4EB405FF-03A8-AC0C-ACE9-E9F23AC590A7}"/>
          </ac:picMkLst>
        </pc:picChg>
        <pc:picChg chg="add mod modCrop">
          <ac:chgData name="Vishnuvardhan Chennavaram" userId="S::chennavaram.v@northeastern.edu::b22a0090-ac79-43c6-ac09-03e5d3629ff9" providerId="AD" clId="Web-{270524B0-ECBB-B90B-DD9B-6EBC801FED66}" dt="2024-04-23T23:31:06.699" v="1004"/>
          <ac:picMkLst>
            <pc:docMk/>
            <pc:sldMk cId="3003131426" sldId="268"/>
            <ac:picMk id="6" creationId="{ADB724E0-A3A9-FFA7-A7C3-74132BBD37A0}"/>
          </ac:picMkLst>
        </pc:picChg>
        <pc:picChg chg="del">
          <ac:chgData name="Vishnuvardhan Chennavaram" userId="S::chennavaram.v@northeastern.edu::b22a0090-ac79-43c6-ac09-03e5d3629ff9" providerId="AD" clId="Web-{270524B0-ECBB-B90B-DD9B-6EBC801FED66}" dt="2024-04-23T23:26:10.753" v="967"/>
          <ac:picMkLst>
            <pc:docMk/>
            <pc:sldMk cId="3003131426" sldId="268"/>
            <ac:picMk id="9" creationId="{204E0367-6972-9428-8299-01C6E231AA7D}"/>
          </ac:picMkLst>
        </pc:picChg>
        <pc:picChg chg="del">
          <ac:chgData name="Vishnuvardhan Chennavaram" userId="S::chennavaram.v@northeastern.edu::b22a0090-ac79-43c6-ac09-03e5d3629ff9" providerId="AD" clId="Web-{270524B0-ECBB-B90B-DD9B-6EBC801FED66}" dt="2024-04-23T23:27:03.817" v="977"/>
          <ac:picMkLst>
            <pc:docMk/>
            <pc:sldMk cId="3003131426" sldId="268"/>
            <ac:picMk id="11" creationId="{DC10D337-181D-6929-CC3C-C1C25C92B656}"/>
          </ac:picMkLst>
        </pc:picChg>
        <pc:picChg chg="del">
          <ac:chgData name="Vishnuvardhan Chennavaram" userId="S::chennavaram.v@northeastern.edu::b22a0090-ac79-43c6-ac09-03e5d3629ff9" providerId="AD" clId="Web-{270524B0-ECBB-B90B-DD9B-6EBC801FED66}" dt="2024-04-23T23:26:08.331" v="966"/>
          <ac:picMkLst>
            <pc:docMk/>
            <pc:sldMk cId="3003131426" sldId="268"/>
            <ac:picMk id="15" creationId="{2CA7718F-A4E6-4CC8-006F-B912B153FA45}"/>
          </ac:picMkLst>
        </pc:picChg>
      </pc:sldChg>
      <pc:sldChg chg="addSp delSp modSp add replId">
        <pc:chgData name="Vishnuvardhan Chennavaram" userId="S::chennavaram.v@northeastern.edu::b22a0090-ac79-43c6-ac09-03e5d3629ff9" providerId="AD" clId="Web-{270524B0-ECBB-B90B-DD9B-6EBC801FED66}" dt="2024-04-23T23:35:53.800" v="1136" actId="20577"/>
        <pc:sldMkLst>
          <pc:docMk/>
          <pc:sldMk cId="2904007243" sldId="269"/>
        </pc:sldMkLst>
        <pc:spChg chg="mod">
          <ac:chgData name="Vishnuvardhan Chennavaram" userId="S::chennavaram.v@northeastern.edu::b22a0090-ac79-43c6-ac09-03e5d3629ff9" providerId="AD" clId="Web-{270524B0-ECBB-B90B-DD9B-6EBC801FED66}" dt="2024-04-23T23:35:53.800" v="1136" actId="20577"/>
          <ac:spMkLst>
            <pc:docMk/>
            <pc:sldMk cId="2904007243" sldId="269"/>
            <ac:spMk id="7" creationId="{9F45170C-6A24-2C79-AD2B-B40F86172255}"/>
          </ac:spMkLst>
        </pc:spChg>
        <pc:picChg chg="add mod">
          <ac:chgData name="Vishnuvardhan Chennavaram" userId="S::chennavaram.v@northeastern.edu::b22a0090-ac79-43c6-ac09-03e5d3629ff9" providerId="AD" clId="Web-{270524B0-ECBB-B90B-DD9B-6EBC801FED66}" dt="2024-04-23T23:35:18.721" v="1104" actId="14100"/>
          <ac:picMkLst>
            <pc:docMk/>
            <pc:sldMk cId="2904007243" sldId="269"/>
            <ac:picMk id="3" creationId="{34C4FD30-EAC0-D4E0-CE32-CBA9263D3D43}"/>
          </ac:picMkLst>
        </pc:picChg>
        <pc:picChg chg="del">
          <ac:chgData name="Vishnuvardhan Chennavaram" userId="S::chennavaram.v@northeastern.edu::b22a0090-ac79-43c6-ac09-03e5d3629ff9" providerId="AD" clId="Web-{270524B0-ECBB-B90B-DD9B-6EBC801FED66}" dt="2024-04-23T23:33:55.672" v="1091"/>
          <ac:picMkLst>
            <pc:docMk/>
            <pc:sldMk cId="2904007243" sldId="269"/>
            <ac:picMk id="4" creationId="{E9B5F39F-3912-CB58-731E-8CF0EBB3003A}"/>
          </ac:picMkLst>
        </pc:picChg>
        <pc:picChg chg="del">
          <ac:chgData name="Vishnuvardhan Chennavaram" userId="S::chennavaram.v@northeastern.edu::b22a0090-ac79-43c6-ac09-03e5d3629ff9" providerId="AD" clId="Web-{270524B0-ECBB-B90B-DD9B-6EBC801FED66}" dt="2024-04-23T23:34:16.876" v="1094"/>
          <ac:picMkLst>
            <pc:docMk/>
            <pc:sldMk cId="2904007243" sldId="269"/>
            <ac:picMk id="5" creationId="{4EB405FF-03A8-AC0C-ACE9-E9F23AC590A7}"/>
          </ac:picMkLst>
        </pc:picChg>
        <pc:picChg chg="del">
          <ac:chgData name="Vishnuvardhan Chennavaram" userId="S::chennavaram.v@northeastern.edu::b22a0090-ac79-43c6-ac09-03e5d3629ff9" providerId="AD" clId="Web-{270524B0-ECBB-B90B-DD9B-6EBC801FED66}" dt="2024-04-23T23:34:19.313" v="1095"/>
          <ac:picMkLst>
            <pc:docMk/>
            <pc:sldMk cId="2904007243" sldId="269"/>
            <ac:picMk id="6" creationId="{ADB724E0-A3A9-FFA7-A7C3-74132BBD37A0}"/>
          </ac:picMkLst>
        </pc:picChg>
        <pc:picChg chg="add mod modCrop">
          <ac:chgData name="Vishnuvardhan Chennavaram" userId="S::chennavaram.v@northeastern.edu::b22a0090-ac79-43c6-ac09-03e5d3629ff9" providerId="AD" clId="Web-{270524B0-ECBB-B90B-DD9B-6EBC801FED66}" dt="2024-04-23T23:35:01.174" v="1100" actId="1076"/>
          <ac:picMkLst>
            <pc:docMk/>
            <pc:sldMk cId="2904007243" sldId="269"/>
            <ac:picMk id="8" creationId="{C593C2DC-0667-6116-7E21-63A244FB4930}"/>
          </ac:picMkLst>
        </pc:picChg>
      </pc:sldChg>
      <pc:sldChg chg="addSp delSp modSp add replId">
        <pc:chgData name="Vishnuvardhan Chennavaram" userId="S::chennavaram.v@northeastern.edu::b22a0090-ac79-43c6-ac09-03e5d3629ff9" providerId="AD" clId="Web-{270524B0-ECBB-B90B-DD9B-6EBC801FED66}" dt="2024-04-23T23:48:30.947" v="1197" actId="14100"/>
        <pc:sldMkLst>
          <pc:docMk/>
          <pc:sldMk cId="2316889669" sldId="270"/>
        </pc:sldMkLst>
        <pc:spChg chg="mod">
          <ac:chgData name="Vishnuvardhan Chennavaram" userId="S::chennavaram.v@northeastern.edu::b22a0090-ac79-43c6-ac09-03e5d3629ff9" providerId="AD" clId="Web-{270524B0-ECBB-B90B-DD9B-6EBC801FED66}" dt="2024-04-23T23:40:32.855" v="1148" actId="20577"/>
          <ac:spMkLst>
            <pc:docMk/>
            <pc:sldMk cId="2316889669" sldId="270"/>
            <ac:spMk id="2" creationId="{E4BF3D34-1E31-7A88-F9CB-FC35B6AB1B52}"/>
          </ac:spMkLst>
        </pc:spChg>
        <pc:picChg chg="del">
          <ac:chgData name="Vishnuvardhan Chennavaram" userId="S::chennavaram.v@northeastern.edu::b22a0090-ac79-43c6-ac09-03e5d3629ff9" providerId="AD" clId="Web-{270524B0-ECBB-B90B-DD9B-6EBC801FED66}" dt="2024-04-23T23:40:35.996" v="1149"/>
          <ac:picMkLst>
            <pc:docMk/>
            <pc:sldMk cId="2316889669" sldId="270"/>
            <ac:picMk id="3" creationId="{34C4FD30-EAC0-D4E0-CE32-CBA9263D3D43}"/>
          </ac:picMkLst>
        </pc:picChg>
        <pc:picChg chg="add mod modCrop">
          <ac:chgData name="Vishnuvardhan Chennavaram" userId="S::chennavaram.v@northeastern.edu::b22a0090-ac79-43c6-ac09-03e5d3629ff9" providerId="AD" clId="Web-{270524B0-ECBB-B90B-DD9B-6EBC801FED66}" dt="2024-04-23T23:48:30.947" v="1197" actId="14100"/>
          <ac:picMkLst>
            <pc:docMk/>
            <pc:sldMk cId="2316889669" sldId="270"/>
            <ac:picMk id="4" creationId="{FDC5062F-570F-EC59-7ABC-CC8A7FC9CE4D}"/>
          </ac:picMkLst>
        </pc:picChg>
        <pc:picChg chg="add mod modCrop">
          <ac:chgData name="Vishnuvardhan Chennavaram" userId="S::chennavaram.v@northeastern.edu::b22a0090-ac79-43c6-ac09-03e5d3629ff9" providerId="AD" clId="Web-{270524B0-ECBB-B90B-DD9B-6EBC801FED66}" dt="2024-04-23T23:47:40.976" v="1193" actId="14100"/>
          <ac:picMkLst>
            <pc:docMk/>
            <pc:sldMk cId="2316889669" sldId="270"/>
            <ac:picMk id="5" creationId="{B9D45EE1-8885-F6FB-5675-617FCE9486C7}"/>
          </ac:picMkLst>
        </pc:picChg>
        <pc:picChg chg="add mod modCrop">
          <ac:chgData name="Vishnuvardhan Chennavaram" userId="S::chennavaram.v@northeastern.edu::b22a0090-ac79-43c6-ac09-03e5d3629ff9" providerId="AD" clId="Web-{270524B0-ECBB-B90B-DD9B-6EBC801FED66}" dt="2024-04-23T23:47:29.679" v="1192" actId="1076"/>
          <ac:picMkLst>
            <pc:docMk/>
            <pc:sldMk cId="2316889669" sldId="270"/>
            <ac:picMk id="6" creationId="{CE7B6AD2-18C5-F176-018C-2A1C7FABF83B}"/>
          </ac:picMkLst>
        </pc:picChg>
        <pc:picChg chg="del">
          <ac:chgData name="Vishnuvardhan Chennavaram" userId="S::chennavaram.v@northeastern.edu::b22a0090-ac79-43c6-ac09-03e5d3629ff9" providerId="AD" clId="Web-{270524B0-ECBB-B90B-DD9B-6EBC801FED66}" dt="2024-04-23T23:40:38.355" v="1150"/>
          <ac:picMkLst>
            <pc:docMk/>
            <pc:sldMk cId="2316889669" sldId="270"/>
            <ac:picMk id="8" creationId="{C593C2DC-0667-6116-7E21-63A244FB4930}"/>
          </ac:picMkLst>
        </pc:picChg>
        <pc:picChg chg="add mod modCrop">
          <ac:chgData name="Vishnuvardhan Chennavaram" userId="S::chennavaram.v@northeastern.edu::b22a0090-ac79-43c6-ac09-03e5d3629ff9" providerId="AD" clId="Web-{270524B0-ECBB-B90B-DD9B-6EBC801FED66}" dt="2024-04-23T23:47:04.178" v="1186" actId="14100"/>
          <ac:picMkLst>
            <pc:docMk/>
            <pc:sldMk cId="2316889669" sldId="270"/>
            <ac:picMk id="9" creationId="{47887630-D699-053D-729F-4C48C3BDF140}"/>
          </ac:picMkLst>
        </pc:picChg>
        <pc:picChg chg="add mod modCrop">
          <ac:chgData name="Vishnuvardhan Chennavaram" userId="S::chennavaram.v@northeastern.edu::b22a0090-ac79-43c6-ac09-03e5d3629ff9" providerId="AD" clId="Web-{270524B0-ECBB-B90B-DD9B-6EBC801FED66}" dt="2024-04-23T23:48:14.915" v="1196" actId="14100"/>
          <ac:picMkLst>
            <pc:docMk/>
            <pc:sldMk cId="2316889669" sldId="270"/>
            <ac:picMk id="10" creationId="{AEA1EDD2-45CD-21B8-F539-AFD9904A29D8}"/>
          </ac:picMkLst>
        </pc:picChg>
      </pc:sldChg>
      <pc:sldChg chg="addSp delSp modSp add replId">
        <pc:chgData name="Vishnuvardhan Chennavaram" userId="S::chennavaram.v@northeastern.edu::b22a0090-ac79-43c6-ac09-03e5d3629ff9" providerId="AD" clId="Web-{270524B0-ECBB-B90B-DD9B-6EBC801FED66}" dt="2024-04-23T23:55:09.551" v="1239" actId="1076"/>
        <pc:sldMkLst>
          <pc:docMk/>
          <pc:sldMk cId="1587545846" sldId="271"/>
        </pc:sldMkLst>
        <pc:spChg chg="mod">
          <ac:chgData name="Vishnuvardhan Chennavaram" userId="S::chennavaram.v@northeastern.edu::b22a0090-ac79-43c6-ac09-03e5d3629ff9" providerId="AD" clId="Web-{270524B0-ECBB-B90B-DD9B-6EBC801FED66}" dt="2024-04-23T23:53:11.376" v="1223" actId="1076"/>
          <ac:spMkLst>
            <pc:docMk/>
            <pc:sldMk cId="1587545846" sldId="271"/>
            <ac:spMk id="2" creationId="{E4BF3D34-1E31-7A88-F9CB-FC35B6AB1B52}"/>
          </ac:spMkLst>
        </pc:spChg>
        <pc:picChg chg="del">
          <ac:chgData name="Vishnuvardhan Chennavaram" userId="S::chennavaram.v@northeastern.edu::b22a0090-ac79-43c6-ac09-03e5d3629ff9" providerId="AD" clId="Web-{270524B0-ECBB-B90B-DD9B-6EBC801FED66}" dt="2024-04-23T23:53:18.814" v="1224"/>
          <ac:picMkLst>
            <pc:docMk/>
            <pc:sldMk cId="1587545846" sldId="271"/>
            <ac:picMk id="3" creationId="{34C4FD30-EAC0-D4E0-CE32-CBA9263D3D43}"/>
          </ac:picMkLst>
        </pc:picChg>
        <pc:picChg chg="add mod">
          <ac:chgData name="Vishnuvardhan Chennavaram" userId="S::chennavaram.v@northeastern.edu::b22a0090-ac79-43c6-ac09-03e5d3629ff9" providerId="AD" clId="Web-{270524B0-ECBB-B90B-DD9B-6EBC801FED66}" dt="2024-04-23T23:54:23.222" v="1233" actId="14100"/>
          <ac:picMkLst>
            <pc:docMk/>
            <pc:sldMk cId="1587545846" sldId="271"/>
            <ac:picMk id="4" creationId="{455F315F-7E86-E789-DB79-B64F91ECC9EE}"/>
          </ac:picMkLst>
        </pc:picChg>
        <pc:picChg chg="add mod modCrop">
          <ac:chgData name="Vishnuvardhan Chennavaram" userId="S::chennavaram.v@northeastern.edu::b22a0090-ac79-43c6-ac09-03e5d3629ff9" providerId="AD" clId="Web-{270524B0-ECBB-B90B-DD9B-6EBC801FED66}" dt="2024-04-23T23:55:09.551" v="1239" actId="1076"/>
          <ac:picMkLst>
            <pc:docMk/>
            <pc:sldMk cId="1587545846" sldId="271"/>
            <ac:picMk id="5" creationId="{B04D741A-6861-D1D1-D624-23C8AAC95659}"/>
          </ac:picMkLst>
        </pc:picChg>
        <pc:picChg chg="del">
          <ac:chgData name="Vishnuvardhan Chennavaram" userId="S::chennavaram.v@northeastern.edu::b22a0090-ac79-43c6-ac09-03e5d3629ff9" providerId="AD" clId="Web-{270524B0-ECBB-B90B-DD9B-6EBC801FED66}" dt="2024-04-23T23:53:20.970" v="1225"/>
          <ac:picMkLst>
            <pc:docMk/>
            <pc:sldMk cId="1587545846" sldId="271"/>
            <ac:picMk id="8" creationId="{C593C2DC-0667-6116-7E21-63A244FB4930}"/>
          </ac:picMkLst>
        </pc:picChg>
      </pc:sldChg>
      <pc:sldChg chg="addSp delSp modSp add replId addAnim delAnim">
        <pc:chgData name="Vishnuvardhan Chennavaram" userId="S::chennavaram.v@northeastern.edu::b22a0090-ac79-43c6-ac09-03e5d3629ff9" providerId="AD" clId="Web-{270524B0-ECBB-B90B-DD9B-6EBC801FED66}" dt="2024-04-23T23:52:49.016" v="1220" actId="1076"/>
        <pc:sldMkLst>
          <pc:docMk/>
          <pc:sldMk cId="1670591304" sldId="272"/>
        </pc:sldMkLst>
        <pc:spChg chg="mod">
          <ac:chgData name="Vishnuvardhan Chennavaram" userId="S::chennavaram.v@northeastern.edu::b22a0090-ac79-43c6-ac09-03e5d3629ff9" providerId="AD" clId="Web-{270524B0-ECBB-B90B-DD9B-6EBC801FED66}" dt="2024-04-23T23:52:49.016" v="1220" actId="1076"/>
          <ac:spMkLst>
            <pc:docMk/>
            <pc:sldMk cId="1670591304" sldId="272"/>
            <ac:spMk id="2" creationId="{E4BF3D34-1E31-7A88-F9CB-FC35B6AB1B52}"/>
          </ac:spMkLst>
        </pc:spChg>
        <pc:spChg chg="mod">
          <ac:chgData name="Vishnuvardhan Chennavaram" userId="S::chennavaram.v@northeastern.edu::b22a0090-ac79-43c6-ac09-03e5d3629ff9" providerId="AD" clId="Web-{270524B0-ECBB-B90B-DD9B-6EBC801FED66}" dt="2024-04-23T23:52:14.390" v="1217" actId="1076"/>
          <ac:spMkLst>
            <pc:docMk/>
            <pc:sldMk cId="1670591304" sldId="272"/>
            <ac:spMk id="7" creationId="{9F45170C-6A24-2C79-AD2B-B40F86172255}"/>
          </ac:spMkLst>
        </pc:spChg>
        <pc:picChg chg="del">
          <ac:chgData name="Vishnuvardhan Chennavaram" userId="S::chennavaram.v@northeastern.edu::b22a0090-ac79-43c6-ac09-03e5d3629ff9" providerId="AD" clId="Web-{270524B0-ECBB-B90B-DD9B-6EBC801FED66}" dt="2024-04-23T23:49:07.448" v="1199"/>
          <ac:picMkLst>
            <pc:docMk/>
            <pc:sldMk cId="1670591304" sldId="272"/>
            <ac:picMk id="3" creationId="{34C4FD30-EAC0-D4E0-CE32-CBA9263D3D43}"/>
          </ac:picMkLst>
        </pc:picChg>
        <pc:picChg chg="add mod modCrop">
          <ac:chgData name="Vishnuvardhan Chennavaram" userId="S::chennavaram.v@northeastern.edu::b22a0090-ac79-43c6-ac09-03e5d3629ff9" providerId="AD" clId="Web-{270524B0-ECBB-B90B-DD9B-6EBC801FED66}" dt="2024-04-23T23:52:05.374" v="1216" actId="14100"/>
          <ac:picMkLst>
            <pc:docMk/>
            <pc:sldMk cId="1670591304" sldId="272"/>
            <ac:picMk id="4" creationId="{7B64EAC6-DAB0-48F9-13CF-4930DF1DB636}"/>
          </ac:picMkLst>
        </pc:picChg>
        <pc:picChg chg="add mod modCrop">
          <ac:chgData name="Vishnuvardhan Chennavaram" userId="S::chennavaram.v@northeastern.edu::b22a0090-ac79-43c6-ac09-03e5d3629ff9" providerId="AD" clId="Web-{270524B0-ECBB-B90B-DD9B-6EBC801FED66}" dt="2024-04-23T23:51:35.436" v="1213" actId="1076"/>
          <ac:picMkLst>
            <pc:docMk/>
            <pc:sldMk cId="1670591304" sldId="272"/>
            <ac:picMk id="5" creationId="{53D05FA9-44B5-9C7D-6D49-44BB5FA15635}"/>
          </ac:picMkLst>
        </pc:picChg>
        <pc:picChg chg="del">
          <ac:chgData name="Vishnuvardhan Chennavaram" userId="S::chennavaram.v@northeastern.edu::b22a0090-ac79-43c6-ac09-03e5d3629ff9" providerId="AD" clId="Web-{270524B0-ECBB-B90B-DD9B-6EBC801FED66}" dt="2024-04-23T23:49:10.307" v="1200"/>
          <ac:picMkLst>
            <pc:docMk/>
            <pc:sldMk cId="1670591304" sldId="272"/>
            <ac:picMk id="8" creationId="{C593C2DC-0667-6116-7E21-63A244FB4930}"/>
          </ac:picMkLst>
        </pc:picChg>
      </pc:sldChg>
      <pc:sldChg chg="addSp delSp modSp add replId">
        <pc:chgData name="Vishnuvardhan Chennavaram" userId="S::chennavaram.v@northeastern.edu::b22a0090-ac79-43c6-ac09-03e5d3629ff9" providerId="AD" clId="Web-{270524B0-ECBB-B90B-DD9B-6EBC801FED66}" dt="2024-04-23T23:58:36.463" v="1266" actId="1076"/>
        <pc:sldMkLst>
          <pc:docMk/>
          <pc:sldMk cId="918782474" sldId="273"/>
        </pc:sldMkLst>
        <pc:spChg chg="mod">
          <ac:chgData name="Vishnuvardhan Chennavaram" userId="S::chennavaram.v@northeastern.edu::b22a0090-ac79-43c6-ac09-03e5d3629ff9" providerId="AD" clId="Web-{270524B0-ECBB-B90B-DD9B-6EBC801FED66}" dt="2024-04-23T23:57:31.149" v="1258" actId="1076"/>
          <ac:spMkLst>
            <pc:docMk/>
            <pc:sldMk cId="918782474" sldId="273"/>
            <ac:spMk id="7" creationId="{9F45170C-6A24-2C79-AD2B-B40F86172255}"/>
          </ac:spMkLst>
        </pc:spChg>
        <pc:picChg chg="add mod modCrop">
          <ac:chgData name="Vishnuvardhan Chennavaram" userId="S::chennavaram.v@northeastern.edu::b22a0090-ac79-43c6-ac09-03e5d3629ff9" providerId="AD" clId="Web-{270524B0-ECBB-B90B-DD9B-6EBC801FED66}" dt="2024-04-23T23:58:36.463" v="1266" actId="1076"/>
          <ac:picMkLst>
            <pc:docMk/>
            <pc:sldMk cId="918782474" sldId="273"/>
            <ac:picMk id="3" creationId="{C6890E13-B306-0C6D-4B02-BDD359C51682}"/>
          </ac:picMkLst>
        </pc:picChg>
        <pc:picChg chg="del">
          <ac:chgData name="Vishnuvardhan Chennavaram" userId="S::chennavaram.v@northeastern.edu::b22a0090-ac79-43c6-ac09-03e5d3629ff9" providerId="AD" clId="Web-{270524B0-ECBB-B90B-DD9B-6EBC801FED66}" dt="2024-04-23T23:55:34.427" v="1241"/>
          <ac:picMkLst>
            <pc:docMk/>
            <pc:sldMk cId="918782474" sldId="273"/>
            <ac:picMk id="4" creationId="{455F315F-7E86-E789-DB79-B64F91ECC9EE}"/>
          </ac:picMkLst>
        </pc:picChg>
        <pc:picChg chg="del">
          <ac:chgData name="Vishnuvardhan Chennavaram" userId="S::chennavaram.v@northeastern.edu::b22a0090-ac79-43c6-ac09-03e5d3629ff9" providerId="AD" clId="Web-{270524B0-ECBB-B90B-DD9B-6EBC801FED66}" dt="2024-04-23T23:55:36.552" v="1242"/>
          <ac:picMkLst>
            <pc:docMk/>
            <pc:sldMk cId="918782474" sldId="273"/>
            <ac:picMk id="5" creationId="{B04D741A-6861-D1D1-D624-23C8AAC95659}"/>
          </ac:picMkLst>
        </pc:picChg>
        <pc:picChg chg="add mod modCrop">
          <ac:chgData name="Vishnuvardhan Chennavaram" userId="S::chennavaram.v@northeastern.edu::b22a0090-ac79-43c6-ac09-03e5d3629ff9" providerId="AD" clId="Web-{270524B0-ECBB-B90B-DD9B-6EBC801FED66}" dt="2024-04-23T23:56:47.164" v="1251" actId="14100"/>
          <ac:picMkLst>
            <pc:docMk/>
            <pc:sldMk cId="918782474" sldId="273"/>
            <ac:picMk id="6" creationId="{FC9DA094-797D-5426-472D-68D97698EC7F}"/>
          </ac:picMkLst>
        </pc:picChg>
      </pc:sldChg>
      <pc:sldChg chg="addSp delSp modSp add replId">
        <pc:chgData name="Vishnuvardhan Chennavaram" userId="S::chennavaram.v@northeastern.edu::b22a0090-ac79-43c6-ac09-03e5d3629ff9" providerId="AD" clId="Web-{270524B0-ECBB-B90B-DD9B-6EBC801FED66}" dt="2024-04-24T00:04:25.129" v="1322" actId="1076"/>
        <pc:sldMkLst>
          <pc:docMk/>
          <pc:sldMk cId="1701369190" sldId="274"/>
        </pc:sldMkLst>
        <pc:spChg chg="mod">
          <ac:chgData name="Vishnuvardhan Chennavaram" userId="S::chennavaram.v@northeastern.edu::b22a0090-ac79-43c6-ac09-03e5d3629ff9" providerId="AD" clId="Web-{270524B0-ECBB-B90B-DD9B-6EBC801FED66}" dt="2024-04-24T00:00:03.950" v="1294" actId="20577"/>
          <ac:spMkLst>
            <pc:docMk/>
            <pc:sldMk cId="1701369190" sldId="274"/>
            <ac:spMk id="2" creationId="{E4BF3D34-1E31-7A88-F9CB-FC35B6AB1B52}"/>
          </ac:spMkLst>
        </pc:spChg>
        <pc:picChg chg="del">
          <ac:chgData name="Vishnuvardhan Chennavaram" userId="S::chennavaram.v@northeastern.edu::b22a0090-ac79-43c6-ac09-03e5d3629ff9" providerId="AD" clId="Web-{270524B0-ECBB-B90B-DD9B-6EBC801FED66}" dt="2024-04-24T00:00:14.888" v="1296"/>
          <ac:picMkLst>
            <pc:docMk/>
            <pc:sldMk cId="1701369190" sldId="274"/>
            <ac:picMk id="3" creationId="{C6890E13-B306-0C6D-4B02-BDD359C51682}"/>
          </ac:picMkLst>
        </pc:picChg>
        <pc:picChg chg="add mod modCrop">
          <ac:chgData name="Vishnuvardhan Chennavaram" userId="S::chennavaram.v@northeastern.edu::b22a0090-ac79-43c6-ac09-03e5d3629ff9" providerId="AD" clId="Web-{270524B0-ECBB-B90B-DD9B-6EBC801FED66}" dt="2024-04-24T00:02:45.533" v="1308" actId="14100"/>
          <ac:picMkLst>
            <pc:docMk/>
            <pc:sldMk cId="1701369190" sldId="274"/>
            <ac:picMk id="4" creationId="{81DD1AA8-BFB9-1DD5-E307-204AAFC41C31}"/>
          </ac:picMkLst>
        </pc:picChg>
        <pc:picChg chg="add mod modCrop">
          <ac:chgData name="Vishnuvardhan Chennavaram" userId="S::chennavaram.v@northeastern.edu::b22a0090-ac79-43c6-ac09-03e5d3629ff9" providerId="AD" clId="Web-{270524B0-ECBB-B90B-DD9B-6EBC801FED66}" dt="2024-04-24T00:04:25.129" v="1322" actId="1076"/>
          <ac:picMkLst>
            <pc:docMk/>
            <pc:sldMk cId="1701369190" sldId="274"/>
            <ac:picMk id="5" creationId="{0482C3DE-152D-470B-9BA3-DF1CD6218C94}"/>
          </ac:picMkLst>
        </pc:picChg>
        <pc:picChg chg="del">
          <ac:chgData name="Vishnuvardhan Chennavaram" userId="S::chennavaram.v@northeastern.edu::b22a0090-ac79-43c6-ac09-03e5d3629ff9" providerId="AD" clId="Web-{270524B0-ECBB-B90B-DD9B-6EBC801FED66}" dt="2024-04-24T00:00:13.013" v="1295"/>
          <ac:picMkLst>
            <pc:docMk/>
            <pc:sldMk cId="1701369190" sldId="274"/>
            <ac:picMk id="6" creationId="{FC9DA094-797D-5426-472D-68D97698EC7F}"/>
          </ac:picMkLst>
        </pc:picChg>
      </pc:sldChg>
    </pc:docChg>
  </pc:docChgLst>
  <pc:docChgLst>
    <pc:chgData name="Fei Cao" userId="S::cao.f@northeastern.edu::c890c5c2-03ee-4b65-b2b2-760febe72d05" providerId="AD" clId="Web-{8ACA4F1C-022F-2CAB-258D-CD83A8CF23D8}"/>
    <pc:docChg chg="modSld">
      <pc:chgData name="Fei Cao" userId="S::cao.f@northeastern.edu::c890c5c2-03ee-4b65-b2b2-760febe72d05" providerId="AD" clId="Web-{8ACA4F1C-022F-2CAB-258D-CD83A8CF23D8}" dt="2024-04-24T02:22:27.985" v="35" actId="1076"/>
      <pc:docMkLst>
        <pc:docMk/>
      </pc:docMkLst>
      <pc:sldChg chg="addSp delSp modSp">
        <pc:chgData name="Fei Cao" userId="S::cao.f@northeastern.edu::c890c5c2-03ee-4b65-b2b2-760febe72d05" providerId="AD" clId="Web-{8ACA4F1C-022F-2CAB-258D-CD83A8CF23D8}" dt="2024-04-24T02:22:27.985" v="35" actId="1076"/>
        <pc:sldMkLst>
          <pc:docMk/>
          <pc:sldMk cId="3270512723" sldId="275"/>
        </pc:sldMkLst>
        <pc:spChg chg="add del mod">
          <ac:chgData name="Fei Cao" userId="S::cao.f@northeastern.edu::c890c5c2-03ee-4b65-b2b2-760febe72d05" providerId="AD" clId="Web-{8ACA4F1C-022F-2CAB-258D-CD83A8CF23D8}" dt="2024-04-24T02:21:51.452" v="28"/>
          <ac:spMkLst>
            <pc:docMk/>
            <pc:sldMk cId="3270512723" sldId="275"/>
            <ac:spMk id="2" creationId="{801870FE-BDB5-89F9-C8D2-C810A454100D}"/>
          </ac:spMkLst>
        </pc:spChg>
        <pc:spChg chg="add mod">
          <ac:chgData name="Fei Cao" userId="S::cao.f@northeastern.edu::c890c5c2-03ee-4b65-b2b2-760febe72d05" providerId="AD" clId="Web-{8ACA4F1C-022F-2CAB-258D-CD83A8CF23D8}" dt="2024-04-24T02:22:25.453" v="34" actId="1076"/>
          <ac:spMkLst>
            <pc:docMk/>
            <pc:sldMk cId="3270512723" sldId="275"/>
            <ac:spMk id="3" creationId="{E0DD1DE8-877A-FCDB-1266-7753512EB9F4}"/>
          </ac:spMkLst>
        </pc:spChg>
        <pc:spChg chg="mod">
          <ac:chgData name="Fei Cao" userId="S::cao.f@northeastern.edu::c890c5c2-03ee-4b65-b2b2-760febe72d05" providerId="AD" clId="Web-{8ACA4F1C-022F-2CAB-258D-CD83A8CF23D8}" dt="2024-04-24T02:22:27.985" v="35" actId="1076"/>
          <ac:spMkLst>
            <pc:docMk/>
            <pc:sldMk cId="3270512723" sldId="275"/>
            <ac:spMk id="21" creationId="{EB35B620-AF22-6E15-A7E7-5E9AA4022BC5}"/>
          </ac:spMkLst>
        </pc:spChg>
        <pc:picChg chg="mod">
          <ac:chgData name="Fei Cao" userId="S::cao.f@northeastern.edu::c890c5c2-03ee-4b65-b2b2-760febe72d05" providerId="AD" clId="Web-{8ACA4F1C-022F-2CAB-258D-CD83A8CF23D8}" dt="2024-04-24T02:22:18.797" v="32" actId="1076"/>
          <ac:picMkLst>
            <pc:docMk/>
            <pc:sldMk cId="3270512723" sldId="275"/>
            <ac:picMk id="14" creationId="{4E1A6A69-C145-7238-6940-635416613F3B}"/>
          </ac:picMkLst>
        </pc:picChg>
      </pc:sldChg>
    </pc:docChg>
  </pc:docChgLst>
  <pc:docChgLst>
    <pc:chgData name="Fei Cao" userId="S::cao.f@northeastern.edu::c890c5c2-03ee-4b65-b2b2-760febe72d05" providerId="AD" clId="Web-{F5776FA8-AEBA-61C5-9815-41088691221D}"/>
    <pc:docChg chg="addSld modSld">
      <pc:chgData name="Fei Cao" userId="S::cao.f@northeastern.edu::c890c5c2-03ee-4b65-b2b2-760febe72d05" providerId="AD" clId="Web-{F5776FA8-AEBA-61C5-9815-41088691221D}" dt="2024-04-24T02:05:24.028" v="86" actId="14100"/>
      <pc:docMkLst>
        <pc:docMk/>
      </pc:docMkLst>
      <pc:sldChg chg="addSp delSp modSp new">
        <pc:chgData name="Fei Cao" userId="S::cao.f@northeastern.edu::c890c5c2-03ee-4b65-b2b2-760febe72d05" providerId="AD" clId="Web-{F5776FA8-AEBA-61C5-9815-41088691221D}" dt="2024-04-24T02:05:24.028" v="86" actId="14100"/>
        <pc:sldMkLst>
          <pc:docMk/>
          <pc:sldMk cId="3270512723" sldId="275"/>
        </pc:sldMkLst>
        <pc:spChg chg="del mod">
          <ac:chgData name="Fei Cao" userId="S::cao.f@northeastern.edu::c890c5c2-03ee-4b65-b2b2-760febe72d05" providerId="AD" clId="Web-{F5776FA8-AEBA-61C5-9815-41088691221D}" dt="2024-04-24T01:35:55.746" v="14"/>
          <ac:spMkLst>
            <pc:docMk/>
            <pc:sldMk cId="3270512723" sldId="275"/>
            <ac:spMk id="2" creationId="{EDF02895-5AEB-2F24-77B3-6F1976F7032D}"/>
          </ac:spMkLst>
        </pc:spChg>
        <pc:spChg chg="del">
          <ac:chgData name="Fei Cao" userId="S::cao.f@northeastern.edu::c890c5c2-03ee-4b65-b2b2-760febe72d05" providerId="AD" clId="Web-{F5776FA8-AEBA-61C5-9815-41088691221D}" dt="2024-04-24T01:37:08.763" v="32"/>
          <ac:spMkLst>
            <pc:docMk/>
            <pc:sldMk cId="3270512723" sldId="275"/>
            <ac:spMk id="3" creationId="{0072CAAF-0C0C-EBBA-01FB-16C507B692E1}"/>
          </ac:spMkLst>
        </pc:spChg>
        <pc:spChg chg="add del mod">
          <ac:chgData name="Fei Cao" userId="S::cao.f@northeastern.edu::c890c5c2-03ee-4b65-b2b2-760febe72d05" providerId="AD" clId="Web-{F5776FA8-AEBA-61C5-9815-41088691221D}" dt="2024-04-24T01:37:03.951" v="31"/>
          <ac:spMkLst>
            <pc:docMk/>
            <pc:sldMk cId="3270512723" sldId="275"/>
            <ac:spMk id="5" creationId="{0B61AD05-B467-9FDC-EFEB-8E6F178F68F1}"/>
          </ac:spMkLst>
        </pc:spChg>
        <pc:spChg chg="add del">
          <ac:chgData name="Fei Cao" userId="S::cao.f@northeastern.edu::c890c5c2-03ee-4b65-b2b2-760febe72d05" providerId="AD" clId="Web-{F5776FA8-AEBA-61C5-9815-41088691221D}" dt="2024-04-24T01:36:00.043" v="16"/>
          <ac:spMkLst>
            <pc:docMk/>
            <pc:sldMk cId="3270512723" sldId="275"/>
            <ac:spMk id="6" creationId="{EDF02895-5AEB-2F24-77B3-6F1976F7032D}"/>
          </ac:spMkLst>
        </pc:spChg>
        <pc:spChg chg="add del">
          <ac:chgData name="Fei Cao" userId="S::cao.f@northeastern.edu::c890c5c2-03ee-4b65-b2b2-760febe72d05" providerId="AD" clId="Web-{F5776FA8-AEBA-61C5-9815-41088691221D}" dt="2024-04-24T01:36:16.621" v="18"/>
          <ac:spMkLst>
            <pc:docMk/>
            <pc:sldMk cId="3270512723" sldId="275"/>
            <ac:spMk id="7" creationId="{EDF02895-5AEB-2F24-77B3-6F1976F7032D}"/>
          </ac:spMkLst>
        </pc:spChg>
        <pc:spChg chg="add del mod">
          <ac:chgData name="Fei Cao" userId="S::cao.f@northeastern.edu::c890c5c2-03ee-4b65-b2b2-760febe72d05" providerId="AD" clId="Web-{F5776FA8-AEBA-61C5-9815-41088691221D}" dt="2024-04-24T01:36:32.747" v="23"/>
          <ac:spMkLst>
            <pc:docMk/>
            <pc:sldMk cId="3270512723" sldId="275"/>
            <ac:spMk id="9" creationId="{A6D89416-CEBC-6D6D-4A81-89A27F033951}"/>
          </ac:spMkLst>
        </pc:spChg>
        <pc:spChg chg="add del">
          <ac:chgData name="Fei Cao" userId="S::cao.f@northeastern.edu::c890c5c2-03ee-4b65-b2b2-760febe72d05" providerId="AD" clId="Web-{F5776FA8-AEBA-61C5-9815-41088691221D}" dt="2024-04-24T01:36:32.341" v="22"/>
          <ac:spMkLst>
            <pc:docMk/>
            <pc:sldMk cId="3270512723" sldId="275"/>
            <ac:spMk id="11" creationId="{5461A372-48E4-BADE-30C7-8F5FD65C058F}"/>
          </ac:spMkLst>
        </pc:spChg>
        <pc:spChg chg="add mod">
          <ac:chgData name="Fei Cao" userId="S::cao.f@northeastern.edu::c890c5c2-03ee-4b65-b2b2-760febe72d05" providerId="AD" clId="Web-{F5776FA8-AEBA-61C5-9815-41088691221D}" dt="2024-04-24T01:36:58.216" v="30" actId="20577"/>
          <ac:spMkLst>
            <pc:docMk/>
            <pc:sldMk cId="3270512723" sldId="275"/>
            <ac:spMk id="13" creationId="{43B0E3A7-3268-3BDB-9155-B9C66FF42D4F}"/>
          </ac:spMkLst>
        </pc:spChg>
        <pc:spChg chg="add mod">
          <ac:chgData name="Fei Cao" userId="S::cao.f@northeastern.edu::c890c5c2-03ee-4b65-b2b2-760febe72d05" providerId="AD" clId="Web-{F5776FA8-AEBA-61C5-9815-41088691221D}" dt="2024-04-24T01:53:01.430" v="58" actId="1076"/>
          <ac:spMkLst>
            <pc:docMk/>
            <pc:sldMk cId="3270512723" sldId="275"/>
            <ac:spMk id="18" creationId="{DF01A982-CDE0-37FA-E3DF-487376E63604}"/>
          </ac:spMkLst>
        </pc:spChg>
        <pc:spChg chg="add del mod">
          <ac:chgData name="Fei Cao" userId="S::cao.f@northeastern.edu::c890c5c2-03ee-4b65-b2b2-760febe72d05" providerId="AD" clId="Web-{F5776FA8-AEBA-61C5-9815-41088691221D}" dt="2024-04-24T02:03:49.681" v="65"/>
          <ac:spMkLst>
            <pc:docMk/>
            <pc:sldMk cId="3270512723" sldId="275"/>
            <ac:spMk id="19" creationId="{DC91C065-E653-4ADB-6EEF-4360CB505D5C}"/>
          </ac:spMkLst>
        </pc:spChg>
        <pc:spChg chg="add mod">
          <ac:chgData name="Fei Cao" userId="S::cao.f@northeastern.edu::c890c5c2-03ee-4b65-b2b2-760febe72d05" providerId="AD" clId="Web-{F5776FA8-AEBA-61C5-9815-41088691221D}" dt="2024-04-24T02:05:24.028" v="86" actId="14100"/>
          <ac:spMkLst>
            <pc:docMk/>
            <pc:sldMk cId="3270512723" sldId="275"/>
            <ac:spMk id="21" creationId="{EB35B620-AF22-6E15-A7E7-5E9AA4022BC5}"/>
          </ac:spMkLst>
        </pc:spChg>
        <pc:picChg chg="add mod">
          <ac:chgData name="Fei Cao" userId="S::cao.f@northeastern.edu::c890c5c2-03ee-4b65-b2b2-760febe72d05" providerId="AD" clId="Web-{F5776FA8-AEBA-61C5-9815-41088691221D}" dt="2024-04-24T01:49:22.346" v="52" actId="14100"/>
          <ac:picMkLst>
            <pc:docMk/>
            <pc:sldMk cId="3270512723" sldId="275"/>
            <ac:picMk id="14" creationId="{4E1A6A69-C145-7238-6940-635416613F3B}"/>
          </ac:picMkLst>
        </pc:picChg>
        <pc:picChg chg="add mod">
          <ac:chgData name="Fei Cao" userId="S::cao.f@northeastern.edu::c890c5c2-03ee-4b65-b2b2-760febe72d05" providerId="AD" clId="Web-{F5776FA8-AEBA-61C5-9815-41088691221D}" dt="2024-04-24T02:03:51.509" v="66" actId="1076"/>
          <ac:picMkLst>
            <pc:docMk/>
            <pc:sldMk cId="3270512723" sldId="275"/>
            <ac:picMk id="15" creationId="{78DDFDC9-33F8-7E7E-F108-0398CB6D85D7}"/>
          </ac:picMkLst>
        </pc:picChg>
        <pc:picChg chg="add mod">
          <ac:chgData name="Fei Cao" userId="S::cao.f@northeastern.edu::c890c5c2-03ee-4b65-b2b2-760febe72d05" providerId="AD" clId="Web-{F5776FA8-AEBA-61C5-9815-41088691221D}" dt="2024-04-24T01:49:26.408" v="53" actId="1076"/>
          <ac:picMkLst>
            <pc:docMk/>
            <pc:sldMk cId="3270512723" sldId="275"/>
            <ac:picMk id="16" creationId="{107B3EE7-4A14-8649-2BC4-F0697D2A55AC}"/>
          </ac:picMkLst>
        </pc:picChg>
        <pc:picChg chg="add mod">
          <ac:chgData name="Fei Cao" userId="S::cao.f@northeastern.edu::c890c5c2-03ee-4b65-b2b2-760febe72d05" providerId="AD" clId="Web-{F5776FA8-AEBA-61C5-9815-41088691221D}" dt="2024-04-24T02:03:57.072" v="69" actId="1076"/>
          <ac:picMkLst>
            <pc:docMk/>
            <pc:sldMk cId="3270512723" sldId="275"/>
            <ac:picMk id="20" creationId="{0B915FEE-08BC-BD46-B3CA-434240FAEB53}"/>
          </ac:picMkLst>
        </pc:picChg>
      </pc:sldChg>
    </pc:docChg>
  </pc:docChgLst>
  <pc:docChgLst>
    <pc:chgData name="Vishnuvardhan Chennavaram" userId="S::chennavaram.v@northeastern.edu::b22a0090-ac79-43c6-ac09-03e5d3629ff9" providerId="AD" clId="Web-{8CDBBA9D-71B5-84D1-229C-6FBD4DD6EC28}"/>
    <pc:docChg chg="modSld">
      <pc:chgData name="Vishnuvardhan Chennavaram" userId="S::chennavaram.v@northeastern.edu::b22a0090-ac79-43c6-ac09-03e5d3629ff9" providerId="AD" clId="Web-{8CDBBA9D-71B5-84D1-229C-6FBD4DD6EC28}" dt="2024-04-24T19:13:40.656" v="7"/>
      <pc:docMkLst>
        <pc:docMk/>
      </pc:docMkLst>
      <pc:sldChg chg="addSp delSp modSp mod setBg">
        <pc:chgData name="Vishnuvardhan Chennavaram" userId="S::chennavaram.v@northeastern.edu::b22a0090-ac79-43c6-ac09-03e5d3629ff9" providerId="AD" clId="Web-{8CDBBA9D-71B5-84D1-229C-6FBD4DD6EC28}" dt="2024-04-24T19:13:40.656" v="7"/>
        <pc:sldMkLst>
          <pc:docMk/>
          <pc:sldMk cId="1678085578" sldId="257"/>
        </pc:sldMkLst>
        <pc:spChg chg="mod">
          <ac:chgData name="Vishnuvardhan Chennavaram" userId="S::chennavaram.v@northeastern.edu::b22a0090-ac79-43c6-ac09-03e5d3629ff9" providerId="AD" clId="Web-{8CDBBA9D-71B5-84D1-229C-6FBD4DD6EC28}" dt="2024-04-24T19:13:40.656" v="7"/>
          <ac:spMkLst>
            <pc:docMk/>
            <pc:sldMk cId="1678085578" sldId="257"/>
            <ac:spMk id="2" creationId="{68180D91-2CA9-F786-FBAD-FB43BD7C5D4B}"/>
          </ac:spMkLst>
        </pc:spChg>
        <pc:spChg chg="add del">
          <ac:chgData name="Vishnuvardhan Chennavaram" userId="S::chennavaram.v@northeastern.edu::b22a0090-ac79-43c6-ac09-03e5d3629ff9" providerId="AD" clId="Web-{8CDBBA9D-71B5-84D1-229C-6FBD4DD6EC28}" dt="2024-04-24T19:13:23.234" v="1"/>
          <ac:spMkLst>
            <pc:docMk/>
            <pc:sldMk cId="1678085578" sldId="257"/>
            <ac:spMk id="37" creationId="{728CACC5-D86B-49F3-9C70-374B1C9717BD}"/>
          </ac:spMkLst>
        </pc:spChg>
        <pc:spChg chg="add del">
          <ac:chgData name="Vishnuvardhan Chennavaram" userId="S::chennavaram.v@northeastern.edu::b22a0090-ac79-43c6-ac09-03e5d3629ff9" providerId="AD" clId="Web-{8CDBBA9D-71B5-84D1-229C-6FBD4DD6EC28}" dt="2024-04-24T19:13:26.249" v="3"/>
          <ac:spMkLst>
            <pc:docMk/>
            <pc:sldMk cId="1678085578" sldId="257"/>
            <ac:spMk id="46" creationId="{6E18D5F1-911E-4BCF-9AF0-F3A54D7C0F8D}"/>
          </ac:spMkLst>
        </pc:spChg>
        <pc:spChg chg="add del">
          <ac:chgData name="Vishnuvardhan Chennavaram" userId="S::chennavaram.v@northeastern.edu::b22a0090-ac79-43c6-ac09-03e5d3629ff9" providerId="AD" clId="Web-{8CDBBA9D-71B5-84D1-229C-6FBD4DD6EC28}" dt="2024-04-24T19:13:26.249" v="3"/>
          <ac:spMkLst>
            <pc:docMk/>
            <pc:sldMk cId="1678085578" sldId="257"/>
            <ac:spMk id="47" creationId="{EC84EE41-863A-4DE9-9A51-4F014D681F70}"/>
          </ac:spMkLst>
        </pc:spChg>
        <pc:spChg chg="add del">
          <ac:chgData name="Vishnuvardhan Chennavaram" userId="S::chennavaram.v@northeastern.edu::b22a0090-ac79-43c6-ac09-03e5d3629ff9" providerId="AD" clId="Web-{8CDBBA9D-71B5-84D1-229C-6FBD4DD6EC28}" dt="2024-04-24T19:13:34.156" v="5"/>
          <ac:spMkLst>
            <pc:docMk/>
            <pc:sldMk cId="1678085578" sldId="257"/>
            <ac:spMk id="51" creationId="{612EE356-A629-4F1A-9BAD-E21B3B10D5C7}"/>
          </ac:spMkLst>
        </pc:spChg>
        <pc:spChg chg="add del">
          <ac:chgData name="Vishnuvardhan Chennavaram" userId="S::chennavaram.v@northeastern.edu::b22a0090-ac79-43c6-ac09-03e5d3629ff9" providerId="AD" clId="Web-{8CDBBA9D-71B5-84D1-229C-6FBD4DD6EC28}" dt="2024-04-24T19:13:34.156" v="5"/>
          <ac:spMkLst>
            <pc:docMk/>
            <pc:sldMk cId="1678085578" sldId="257"/>
            <ac:spMk id="52" creationId="{28B7ED41-F3D7-4286-AD0B-B4A216D7E1E1}"/>
          </ac:spMkLst>
        </pc:spChg>
        <pc:spChg chg="add del">
          <ac:chgData name="Vishnuvardhan Chennavaram" userId="S::chennavaram.v@northeastern.edu::b22a0090-ac79-43c6-ac09-03e5d3629ff9" providerId="AD" clId="Web-{8CDBBA9D-71B5-84D1-229C-6FBD4DD6EC28}" dt="2024-04-24T19:13:40.656" v="7"/>
          <ac:spMkLst>
            <pc:docMk/>
            <pc:sldMk cId="1678085578" sldId="257"/>
            <ac:spMk id="56" creationId="{EC9669A3-31C0-4F81-9A86-97FCB30A414A}"/>
          </ac:spMkLst>
        </pc:spChg>
        <pc:graphicFrameChg chg="mod modGraphic">
          <ac:chgData name="Vishnuvardhan Chennavaram" userId="S::chennavaram.v@northeastern.edu::b22a0090-ac79-43c6-ac09-03e5d3629ff9" providerId="AD" clId="Web-{8CDBBA9D-71B5-84D1-229C-6FBD4DD6EC28}" dt="2024-04-24T19:13:40.656" v="7"/>
          <ac:graphicFrameMkLst>
            <pc:docMk/>
            <pc:sldMk cId="1678085578" sldId="257"/>
            <ac:graphicFrameMk id="32" creationId="{CB5D72FC-9B89-3CB1-5E59-CAE5ACCC7CC4}"/>
          </ac:graphicFrameMkLst>
        </pc:graphicFrameChg>
        <pc:cxnChg chg="add del">
          <ac:chgData name="Vishnuvardhan Chennavaram" userId="S::chennavaram.v@northeastern.edu::b22a0090-ac79-43c6-ac09-03e5d3629ff9" providerId="AD" clId="Web-{8CDBBA9D-71B5-84D1-229C-6FBD4DD6EC28}" dt="2024-04-24T19:13:23.234" v="1"/>
          <ac:cxnSpMkLst>
            <pc:docMk/>
            <pc:sldMk cId="1678085578" sldId="257"/>
            <ac:cxnSpMk id="39" creationId="{ABFB8799-63B8-4407-9098-F9346BDCDF45}"/>
          </ac:cxnSpMkLst>
        </pc:cxnChg>
        <pc:cxnChg chg="add del">
          <ac:chgData name="Vishnuvardhan Chennavaram" userId="S::chennavaram.v@northeastern.edu::b22a0090-ac79-43c6-ac09-03e5d3629ff9" providerId="AD" clId="Web-{8CDBBA9D-71B5-84D1-229C-6FBD4DD6EC28}" dt="2024-04-24T19:13:23.234" v="1"/>
          <ac:cxnSpMkLst>
            <pc:docMk/>
            <pc:sldMk cId="1678085578" sldId="257"/>
            <ac:cxnSpMk id="41" creationId="{08990BBA-8A0B-4EF5-A122-0815DEC19410}"/>
          </ac:cxnSpMkLst>
        </pc:cxnChg>
        <pc:cxnChg chg="add del">
          <ac:chgData name="Vishnuvardhan Chennavaram" userId="S::chennavaram.v@northeastern.edu::b22a0090-ac79-43c6-ac09-03e5d3629ff9" providerId="AD" clId="Web-{8CDBBA9D-71B5-84D1-229C-6FBD4DD6EC28}" dt="2024-04-24T19:13:23.234" v="1"/>
          <ac:cxnSpMkLst>
            <pc:docMk/>
            <pc:sldMk cId="1678085578" sldId="257"/>
            <ac:cxnSpMk id="43" creationId="{DBBBC5F1-8CFF-46BA-BD62-FC5AA477AAFB}"/>
          </ac:cxnSpMkLst>
        </pc:cxnChg>
        <pc:cxnChg chg="add del">
          <ac:chgData name="Vishnuvardhan Chennavaram" userId="S::chennavaram.v@northeastern.edu::b22a0090-ac79-43c6-ac09-03e5d3629ff9" providerId="AD" clId="Web-{8CDBBA9D-71B5-84D1-229C-6FBD4DD6EC28}" dt="2024-04-24T19:13:26.249" v="3"/>
          <ac:cxnSpMkLst>
            <pc:docMk/>
            <pc:sldMk cId="1678085578" sldId="257"/>
            <ac:cxnSpMk id="45" creationId="{4DA9946C-C93A-4350-AC54-937723F6B666}"/>
          </ac:cxnSpMkLst>
        </pc:cxnChg>
        <pc:cxnChg chg="add del">
          <ac:chgData name="Vishnuvardhan Chennavaram" userId="S::chennavaram.v@northeastern.edu::b22a0090-ac79-43c6-ac09-03e5d3629ff9" providerId="AD" clId="Web-{8CDBBA9D-71B5-84D1-229C-6FBD4DD6EC28}" dt="2024-04-24T19:13:26.249" v="3"/>
          <ac:cxnSpMkLst>
            <pc:docMk/>
            <pc:sldMk cId="1678085578" sldId="257"/>
            <ac:cxnSpMk id="48" creationId="{00850E05-3320-4817-99CE-D56547FCA8C2}"/>
          </ac:cxnSpMkLst>
        </pc:cxnChg>
        <pc:cxnChg chg="add del">
          <ac:chgData name="Vishnuvardhan Chennavaram" userId="S::chennavaram.v@northeastern.edu::b22a0090-ac79-43c6-ac09-03e5d3629ff9" providerId="AD" clId="Web-{8CDBBA9D-71B5-84D1-229C-6FBD4DD6EC28}" dt="2024-04-24T19:13:26.249" v="3"/>
          <ac:cxnSpMkLst>
            <pc:docMk/>
            <pc:sldMk cId="1678085578" sldId="257"/>
            <ac:cxnSpMk id="49" creationId="{08990BBA-8A0B-4EF5-A122-0815DEC19410}"/>
          </ac:cxnSpMkLst>
        </pc:cxnChg>
        <pc:cxnChg chg="add del">
          <ac:chgData name="Vishnuvardhan Chennavaram" userId="S::chennavaram.v@northeastern.edu::b22a0090-ac79-43c6-ac09-03e5d3629ff9" providerId="AD" clId="Web-{8CDBBA9D-71B5-84D1-229C-6FBD4DD6EC28}" dt="2024-04-24T19:13:34.156" v="5"/>
          <ac:cxnSpMkLst>
            <pc:docMk/>
            <pc:sldMk cId="1678085578" sldId="257"/>
            <ac:cxnSpMk id="53" creationId="{0317483B-E60B-4F41-9448-D757B9FCD21D}"/>
          </ac:cxnSpMkLst>
        </pc:cxnChg>
        <pc:cxnChg chg="add del">
          <ac:chgData name="Vishnuvardhan Chennavaram" userId="S::chennavaram.v@northeastern.edu::b22a0090-ac79-43c6-ac09-03e5d3629ff9" providerId="AD" clId="Web-{8CDBBA9D-71B5-84D1-229C-6FBD4DD6EC28}" dt="2024-04-24T19:13:34.156" v="5"/>
          <ac:cxnSpMkLst>
            <pc:docMk/>
            <pc:sldMk cId="1678085578" sldId="257"/>
            <ac:cxnSpMk id="54" creationId="{2EB44B66-1945-4638-8E9A-4F49493D7F27}"/>
          </ac:cxnSpMkLst>
        </pc:cxnChg>
        <pc:cxnChg chg="add del">
          <ac:chgData name="Vishnuvardhan Chennavaram" userId="S::chennavaram.v@northeastern.edu::b22a0090-ac79-43c6-ac09-03e5d3629ff9" providerId="AD" clId="Web-{8CDBBA9D-71B5-84D1-229C-6FBD4DD6EC28}" dt="2024-04-24T19:13:40.656" v="7"/>
          <ac:cxnSpMkLst>
            <pc:docMk/>
            <pc:sldMk cId="1678085578" sldId="257"/>
            <ac:cxnSpMk id="57" creationId="{E8840C66-AE3E-495E-843A-83AEF35C45E4}"/>
          </ac:cxnSpMkLst>
        </pc:cxnChg>
        <pc:cxnChg chg="add del">
          <ac:chgData name="Vishnuvardhan Chennavaram" userId="S::chennavaram.v@northeastern.edu::b22a0090-ac79-43c6-ac09-03e5d3629ff9" providerId="AD" clId="Web-{8CDBBA9D-71B5-84D1-229C-6FBD4DD6EC28}" dt="2024-04-24T19:13:40.656" v="7"/>
          <ac:cxnSpMkLst>
            <pc:docMk/>
            <pc:sldMk cId="1678085578" sldId="257"/>
            <ac:cxnSpMk id="58" creationId="{FE88825E-C57B-4F97-8995-82BBFCE063C0}"/>
          </ac:cxnSpMkLst>
        </pc:cxnChg>
      </pc:sldChg>
    </pc:docChg>
  </pc:docChgLst>
  <pc:docChgLst>
    <pc:chgData name="Anirudh Maheshwari" userId="S::maheshwari.ani@northeastern.edu::952e8926-8563-4907-b938-d0058f693eb2" providerId="AD" clId="Web-{5953D2E6-D261-A423-0D7B-54CE326F3BB1}"/>
    <pc:docChg chg="modSld">
      <pc:chgData name="Anirudh Maheshwari" userId="S::maheshwari.ani@northeastern.edu::952e8926-8563-4907-b938-d0058f693eb2" providerId="AD" clId="Web-{5953D2E6-D261-A423-0D7B-54CE326F3BB1}" dt="2024-04-24T19:02:35.863" v="59" actId="1076"/>
      <pc:docMkLst>
        <pc:docMk/>
      </pc:docMkLst>
      <pc:sldChg chg="modSp">
        <pc:chgData name="Anirudh Maheshwari" userId="S::maheshwari.ani@northeastern.edu::952e8926-8563-4907-b938-d0058f693eb2" providerId="AD" clId="Web-{5953D2E6-D261-A423-0D7B-54CE326F3BB1}" dt="2024-04-24T19:02:28.613" v="58" actId="1076"/>
        <pc:sldMkLst>
          <pc:docMk/>
          <pc:sldMk cId="1765197843" sldId="276"/>
        </pc:sldMkLst>
        <pc:spChg chg="mod">
          <ac:chgData name="Anirudh Maheshwari" userId="S::maheshwari.ani@northeastern.edu::952e8926-8563-4907-b938-d0058f693eb2" providerId="AD" clId="Web-{5953D2E6-D261-A423-0D7B-54CE326F3BB1}" dt="2024-04-24T19:02:28.613" v="58" actId="1076"/>
          <ac:spMkLst>
            <pc:docMk/>
            <pc:sldMk cId="1765197843" sldId="276"/>
            <ac:spMk id="2" creationId="{E4BF3D34-1E31-7A88-F9CB-FC35B6AB1B52}"/>
          </ac:spMkLst>
        </pc:spChg>
        <pc:spChg chg="mod">
          <ac:chgData name="Anirudh Maheshwari" userId="S::maheshwari.ani@northeastern.edu::952e8926-8563-4907-b938-d0058f693eb2" providerId="AD" clId="Web-{5953D2E6-D261-A423-0D7B-54CE326F3BB1}" dt="2024-04-24T18:57:43.839" v="23" actId="20577"/>
          <ac:spMkLst>
            <pc:docMk/>
            <pc:sldMk cId="1765197843" sldId="276"/>
            <ac:spMk id="4" creationId="{61C3CC8C-0B43-5DBA-49AE-CEDE7719FDF7}"/>
          </ac:spMkLst>
        </pc:spChg>
      </pc:sldChg>
      <pc:sldChg chg="modSp">
        <pc:chgData name="Anirudh Maheshwari" userId="S::maheshwari.ani@northeastern.edu::952e8926-8563-4907-b938-d0058f693eb2" providerId="AD" clId="Web-{5953D2E6-D261-A423-0D7B-54CE326F3BB1}" dt="2024-04-24T19:02:35.863" v="59" actId="1076"/>
        <pc:sldMkLst>
          <pc:docMk/>
          <pc:sldMk cId="2686433355" sldId="277"/>
        </pc:sldMkLst>
        <pc:spChg chg="mod">
          <ac:chgData name="Anirudh Maheshwari" userId="S::maheshwari.ani@northeastern.edu::952e8926-8563-4907-b938-d0058f693eb2" providerId="AD" clId="Web-{5953D2E6-D261-A423-0D7B-54CE326F3BB1}" dt="2024-04-24T19:02:35.863" v="59" actId="1076"/>
          <ac:spMkLst>
            <pc:docMk/>
            <pc:sldMk cId="2686433355" sldId="277"/>
            <ac:spMk id="2" creationId="{E4BF3D34-1E31-7A88-F9CB-FC35B6AB1B52}"/>
          </ac:spMkLst>
        </pc:spChg>
        <pc:spChg chg="mod">
          <ac:chgData name="Anirudh Maheshwari" userId="S::maheshwari.ani@northeastern.edu::952e8926-8563-4907-b938-d0058f693eb2" providerId="AD" clId="Web-{5953D2E6-D261-A423-0D7B-54CE326F3BB1}" dt="2024-04-24T18:58:43.450" v="57" actId="20577"/>
          <ac:spMkLst>
            <pc:docMk/>
            <pc:sldMk cId="2686433355" sldId="277"/>
            <ac:spMk id="3" creationId="{1F7CF2EF-477D-D18E-7CA1-6F79B689E4BF}"/>
          </ac:spMkLst>
        </pc:spChg>
      </pc:sldChg>
    </pc:docChg>
  </pc:docChgLst>
  <pc:docChgLst>
    <pc:chgData name="Nilraj Mayekar" userId="S::mayekar.n@northeastern.edu::323b4adf-3491-4055-9a80-488d83284e4a" providerId="AD" clId="Web-{5EB68DBE-9666-60B8-B6E2-43077C142F0F}"/>
    <pc:docChg chg="modSld">
      <pc:chgData name="Nilraj Mayekar" userId="S::mayekar.n@northeastern.edu::323b4adf-3491-4055-9a80-488d83284e4a" providerId="AD" clId="Web-{5EB68DBE-9666-60B8-B6E2-43077C142F0F}" dt="2024-04-24T00:31:52.529" v="13" actId="14100"/>
      <pc:docMkLst>
        <pc:docMk/>
      </pc:docMkLst>
      <pc:sldChg chg="modSp">
        <pc:chgData name="Nilraj Mayekar" userId="S::mayekar.n@northeastern.edu::323b4adf-3491-4055-9a80-488d83284e4a" providerId="AD" clId="Web-{5EB68DBE-9666-60B8-B6E2-43077C142F0F}" dt="2024-04-24T00:31:52.529" v="13" actId="14100"/>
        <pc:sldMkLst>
          <pc:docMk/>
          <pc:sldMk cId="1587545846" sldId="271"/>
        </pc:sldMkLst>
        <pc:spChg chg="mod">
          <ac:chgData name="Nilraj Mayekar" userId="S::mayekar.n@northeastern.edu::323b4adf-3491-4055-9a80-488d83284e4a" providerId="AD" clId="Web-{5EB68DBE-9666-60B8-B6E2-43077C142F0F}" dt="2024-04-24T00:31:52.529" v="13" actId="14100"/>
          <ac:spMkLst>
            <pc:docMk/>
            <pc:sldMk cId="1587545846" sldId="271"/>
            <ac:spMk id="7" creationId="{9F45170C-6A24-2C79-AD2B-B40F86172255}"/>
          </ac:spMkLst>
        </pc:spChg>
      </pc:sldChg>
    </pc:docChg>
  </pc:docChgLst>
  <pc:docChgLst>
    <pc:chgData name="Nilraj Mayekar" userId="S::mayekar.n@northeastern.edu::323b4adf-3491-4055-9a80-488d83284e4a" providerId="AD" clId="Web-{65B6D35C-3162-76DA-0C23-B5F6A8ED1368}"/>
    <pc:docChg chg="modSld addMainMaster delMainMaster">
      <pc:chgData name="Nilraj Mayekar" userId="S::mayekar.n@northeastern.edu::323b4adf-3491-4055-9a80-488d83284e4a" providerId="AD" clId="Web-{65B6D35C-3162-76DA-0C23-B5F6A8ED1368}" dt="2024-04-23T19:54:15.790" v="38"/>
      <pc:docMkLst>
        <pc:docMk/>
      </pc:docMkLst>
      <pc:sldChg chg="modSp mod modClrScheme chgLayout">
        <pc:chgData name="Nilraj Mayekar" userId="S::mayekar.n@northeastern.edu::323b4adf-3491-4055-9a80-488d83284e4a" providerId="AD" clId="Web-{65B6D35C-3162-76DA-0C23-B5F6A8ED1368}" dt="2024-04-23T19:54:15.790" v="38"/>
        <pc:sldMkLst>
          <pc:docMk/>
          <pc:sldMk cId="109857222" sldId="256"/>
        </pc:sldMkLst>
        <pc:spChg chg="mod ord">
          <ac:chgData name="Nilraj Mayekar" userId="S::mayekar.n@northeastern.edu::323b4adf-3491-4055-9a80-488d83284e4a" providerId="AD" clId="Web-{65B6D35C-3162-76DA-0C23-B5F6A8ED1368}" dt="2024-04-23T19:54:15.790" v="3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ilraj Mayekar" userId="S::mayekar.n@northeastern.edu::323b4adf-3491-4055-9a80-488d83284e4a" providerId="AD" clId="Web-{65B6D35C-3162-76DA-0C23-B5F6A8ED1368}" dt="2024-04-23T19:54:15.790" v="38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Nilraj Mayekar" userId="S::mayekar.n@northeastern.edu::323b4adf-3491-4055-9a80-488d83284e4a" providerId="AD" clId="Web-{65B6D35C-3162-76DA-0C23-B5F6A8ED1368}" dt="2024-04-23T19:54:05.571" v="35"/>
        <pc:sldMasterMkLst>
          <pc:docMk/>
          <pc:sldMasterMk cId="2460954070" sldId="2147483660"/>
        </pc:sldMasterMkLst>
        <pc:sldLayoutChg chg="del">
          <pc:chgData name="Nilraj Mayekar" userId="S::mayekar.n@northeastern.edu::323b4adf-3491-4055-9a80-488d83284e4a" providerId="AD" clId="Web-{65B6D35C-3162-76DA-0C23-B5F6A8ED1368}" dt="2024-04-23T19:54:05.571" v="3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ilraj Mayekar" userId="S::mayekar.n@northeastern.edu::323b4adf-3491-4055-9a80-488d83284e4a" providerId="AD" clId="Web-{65B6D35C-3162-76DA-0C23-B5F6A8ED1368}" dt="2024-04-23T19:54:05.571" v="3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ilraj Mayekar" userId="S::mayekar.n@northeastern.edu::323b4adf-3491-4055-9a80-488d83284e4a" providerId="AD" clId="Web-{65B6D35C-3162-76DA-0C23-B5F6A8ED1368}" dt="2024-04-23T19:54:05.571" v="3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ilraj Mayekar" userId="S::mayekar.n@northeastern.edu::323b4adf-3491-4055-9a80-488d83284e4a" providerId="AD" clId="Web-{65B6D35C-3162-76DA-0C23-B5F6A8ED1368}" dt="2024-04-23T19:54:05.571" v="3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ilraj Mayekar" userId="S::mayekar.n@northeastern.edu::323b4adf-3491-4055-9a80-488d83284e4a" providerId="AD" clId="Web-{65B6D35C-3162-76DA-0C23-B5F6A8ED1368}" dt="2024-04-23T19:54:05.571" v="3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ilraj Mayekar" userId="S::mayekar.n@northeastern.edu::323b4adf-3491-4055-9a80-488d83284e4a" providerId="AD" clId="Web-{65B6D35C-3162-76DA-0C23-B5F6A8ED1368}" dt="2024-04-23T19:54:05.571" v="3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ilraj Mayekar" userId="S::mayekar.n@northeastern.edu::323b4adf-3491-4055-9a80-488d83284e4a" providerId="AD" clId="Web-{65B6D35C-3162-76DA-0C23-B5F6A8ED1368}" dt="2024-04-23T19:54:05.571" v="3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ilraj Mayekar" userId="S::mayekar.n@northeastern.edu::323b4adf-3491-4055-9a80-488d83284e4a" providerId="AD" clId="Web-{65B6D35C-3162-76DA-0C23-B5F6A8ED1368}" dt="2024-04-23T19:54:05.571" v="3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ilraj Mayekar" userId="S::mayekar.n@northeastern.edu::323b4adf-3491-4055-9a80-488d83284e4a" providerId="AD" clId="Web-{65B6D35C-3162-76DA-0C23-B5F6A8ED1368}" dt="2024-04-23T19:54:05.571" v="3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ilraj Mayekar" userId="S::mayekar.n@northeastern.edu::323b4adf-3491-4055-9a80-488d83284e4a" providerId="AD" clId="Web-{65B6D35C-3162-76DA-0C23-B5F6A8ED1368}" dt="2024-04-23T19:54:05.571" v="3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ilraj Mayekar" userId="S::mayekar.n@northeastern.edu::323b4adf-3491-4055-9a80-488d83284e4a" providerId="AD" clId="Web-{65B6D35C-3162-76DA-0C23-B5F6A8ED1368}" dt="2024-04-23T19:54:05.571" v="3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Nilraj Mayekar" userId="S::mayekar.n@northeastern.edu::323b4adf-3491-4055-9a80-488d83284e4a" providerId="AD" clId="Web-{65B6D35C-3162-76DA-0C23-B5F6A8ED1368}" dt="2024-04-23T19:54:10.868" v="36"/>
        <pc:sldMasterMkLst>
          <pc:docMk/>
          <pc:sldMasterMk cId="1399108624" sldId="2147483672"/>
        </pc:sldMasterMkLst>
        <pc:sldLayoutChg chg="add del mod replId">
          <pc:chgData name="Nilraj Mayekar" userId="S::mayekar.n@northeastern.edu::323b4adf-3491-4055-9a80-488d83284e4a" providerId="AD" clId="Web-{65B6D35C-3162-76DA-0C23-B5F6A8ED1368}" dt="2024-04-23T19:54:10.868" v="36"/>
          <pc:sldLayoutMkLst>
            <pc:docMk/>
            <pc:sldMasterMk cId="1399108624" sldId="2147483672"/>
            <pc:sldLayoutMk cId="4064623313" sldId="2147483673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0.868" v="36"/>
          <pc:sldLayoutMkLst>
            <pc:docMk/>
            <pc:sldMasterMk cId="1399108624" sldId="2147483672"/>
            <pc:sldLayoutMk cId="509807912" sldId="2147483674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0.868" v="36"/>
          <pc:sldLayoutMkLst>
            <pc:docMk/>
            <pc:sldMasterMk cId="1399108624" sldId="2147483672"/>
            <pc:sldLayoutMk cId="1145614147" sldId="2147483675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0.868" v="36"/>
          <pc:sldLayoutMkLst>
            <pc:docMk/>
            <pc:sldMasterMk cId="1399108624" sldId="2147483672"/>
            <pc:sldLayoutMk cId="2789923923" sldId="2147483676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0.868" v="36"/>
          <pc:sldLayoutMkLst>
            <pc:docMk/>
            <pc:sldMasterMk cId="1399108624" sldId="2147483672"/>
            <pc:sldLayoutMk cId="1033462781" sldId="2147483677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0.868" v="36"/>
          <pc:sldLayoutMkLst>
            <pc:docMk/>
            <pc:sldMasterMk cId="1399108624" sldId="2147483672"/>
            <pc:sldLayoutMk cId="1009719117" sldId="2147483678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0.868" v="36"/>
          <pc:sldLayoutMkLst>
            <pc:docMk/>
            <pc:sldMasterMk cId="1399108624" sldId="2147483672"/>
            <pc:sldLayoutMk cId="2536890506" sldId="2147483679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0.868" v="36"/>
          <pc:sldLayoutMkLst>
            <pc:docMk/>
            <pc:sldMasterMk cId="1399108624" sldId="2147483672"/>
            <pc:sldLayoutMk cId="2780048047" sldId="2147483680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0.868" v="36"/>
          <pc:sldLayoutMkLst>
            <pc:docMk/>
            <pc:sldMasterMk cId="1399108624" sldId="2147483672"/>
            <pc:sldLayoutMk cId="3238913975" sldId="2147483681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0.868" v="36"/>
          <pc:sldLayoutMkLst>
            <pc:docMk/>
            <pc:sldMasterMk cId="1399108624" sldId="2147483672"/>
            <pc:sldLayoutMk cId="3140104490" sldId="2147483682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0.868" v="36"/>
          <pc:sldLayoutMkLst>
            <pc:docMk/>
            <pc:sldMasterMk cId="1399108624" sldId="2147483672"/>
            <pc:sldLayoutMk cId="341754817" sldId="2147483683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0.868" v="36"/>
          <pc:sldLayoutMkLst>
            <pc:docMk/>
            <pc:sldMasterMk cId="1399108624" sldId="2147483672"/>
            <pc:sldLayoutMk cId="3721691607" sldId="2147483684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0.868" v="36"/>
          <pc:sldLayoutMkLst>
            <pc:docMk/>
            <pc:sldMasterMk cId="1399108624" sldId="2147483672"/>
            <pc:sldLayoutMk cId="3281834756" sldId="2147483685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0.868" v="36"/>
          <pc:sldLayoutMkLst>
            <pc:docMk/>
            <pc:sldMasterMk cId="1399108624" sldId="2147483672"/>
            <pc:sldLayoutMk cId="2089942629" sldId="2147483686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0.868" v="36"/>
          <pc:sldLayoutMkLst>
            <pc:docMk/>
            <pc:sldMasterMk cId="1399108624" sldId="2147483672"/>
            <pc:sldLayoutMk cId="2909746167" sldId="2147483687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0.868" v="36"/>
          <pc:sldLayoutMkLst>
            <pc:docMk/>
            <pc:sldMasterMk cId="1399108624" sldId="2147483672"/>
            <pc:sldLayoutMk cId="1238773089" sldId="2147483688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0.868" v="36"/>
          <pc:sldLayoutMkLst>
            <pc:docMk/>
            <pc:sldMasterMk cId="1399108624" sldId="2147483672"/>
            <pc:sldLayoutMk cId="2910735167" sldId="2147483689"/>
          </pc:sldLayoutMkLst>
        </pc:sldLayoutChg>
      </pc:sldMasterChg>
      <pc:sldMasterChg chg="add del addSldLayout delSldLayout modSldLayout">
        <pc:chgData name="Nilraj Mayekar" userId="S::mayekar.n@northeastern.edu::323b4adf-3491-4055-9a80-488d83284e4a" providerId="AD" clId="Web-{65B6D35C-3162-76DA-0C23-B5F6A8ED1368}" dt="2024-04-23T19:54:13.259" v="37"/>
        <pc:sldMasterMkLst>
          <pc:docMk/>
          <pc:sldMasterMk cId="1150468035" sldId="2147483690"/>
        </pc:sldMasterMkLst>
        <pc:sldLayoutChg chg="add del mod replId">
          <pc:chgData name="Nilraj Mayekar" userId="S::mayekar.n@northeastern.edu::323b4adf-3491-4055-9a80-488d83284e4a" providerId="AD" clId="Web-{65B6D35C-3162-76DA-0C23-B5F6A8ED1368}" dt="2024-04-23T19:54:13.259" v="37"/>
          <pc:sldLayoutMkLst>
            <pc:docMk/>
            <pc:sldMasterMk cId="1150468035" sldId="2147483690"/>
            <pc:sldLayoutMk cId="3236395626" sldId="2147483691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3.259" v="37"/>
          <pc:sldLayoutMkLst>
            <pc:docMk/>
            <pc:sldMasterMk cId="1150468035" sldId="2147483690"/>
            <pc:sldLayoutMk cId="3854510611" sldId="2147483692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3.259" v="37"/>
          <pc:sldLayoutMkLst>
            <pc:docMk/>
            <pc:sldMasterMk cId="1150468035" sldId="2147483690"/>
            <pc:sldLayoutMk cId="2597711887" sldId="2147483693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3.259" v="37"/>
          <pc:sldLayoutMkLst>
            <pc:docMk/>
            <pc:sldMasterMk cId="1150468035" sldId="2147483690"/>
            <pc:sldLayoutMk cId="1370378260" sldId="2147483694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3.259" v="37"/>
          <pc:sldLayoutMkLst>
            <pc:docMk/>
            <pc:sldMasterMk cId="1150468035" sldId="2147483690"/>
            <pc:sldLayoutMk cId="2421661929" sldId="2147483695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3.259" v="37"/>
          <pc:sldLayoutMkLst>
            <pc:docMk/>
            <pc:sldMasterMk cId="1150468035" sldId="2147483690"/>
            <pc:sldLayoutMk cId="1313714550" sldId="2147483696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3.259" v="37"/>
          <pc:sldLayoutMkLst>
            <pc:docMk/>
            <pc:sldMasterMk cId="1150468035" sldId="2147483690"/>
            <pc:sldLayoutMk cId="3485320372" sldId="2147483697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3.259" v="37"/>
          <pc:sldLayoutMkLst>
            <pc:docMk/>
            <pc:sldMasterMk cId="1150468035" sldId="2147483690"/>
            <pc:sldLayoutMk cId="713510751" sldId="2147483698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3.259" v="37"/>
          <pc:sldLayoutMkLst>
            <pc:docMk/>
            <pc:sldMasterMk cId="1150468035" sldId="2147483690"/>
            <pc:sldLayoutMk cId="1114743782" sldId="2147483699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3.259" v="37"/>
          <pc:sldLayoutMkLst>
            <pc:docMk/>
            <pc:sldMasterMk cId="1150468035" sldId="2147483690"/>
            <pc:sldLayoutMk cId="1607107653" sldId="2147483700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3.259" v="37"/>
          <pc:sldLayoutMkLst>
            <pc:docMk/>
            <pc:sldMasterMk cId="1150468035" sldId="2147483690"/>
            <pc:sldLayoutMk cId="2618549809" sldId="2147483701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3.259" v="37"/>
          <pc:sldLayoutMkLst>
            <pc:docMk/>
            <pc:sldMasterMk cId="1150468035" sldId="2147483690"/>
            <pc:sldLayoutMk cId="758116683" sldId="2147483702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3.259" v="37"/>
          <pc:sldLayoutMkLst>
            <pc:docMk/>
            <pc:sldMasterMk cId="1150468035" sldId="2147483690"/>
            <pc:sldLayoutMk cId="921494642" sldId="2147483703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3.259" v="37"/>
          <pc:sldLayoutMkLst>
            <pc:docMk/>
            <pc:sldMasterMk cId="1150468035" sldId="2147483690"/>
            <pc:sldLayoutMk cId="2124284957" sldId="2147483704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3.259" v="37"/>
          <pc:sldLayoutMkLst>
            <pc:docMk/>
            <pc:sldMasterMk cId="1150468035" sldId="2147483690"/>
            <pc:sldLayoutMk cId="1007150833" sldId="2147483705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3.259" v="37"/>
          <pc:sldLayoutMkLst>
            <pc:docMk/>
            <pc:sldMasterMk cId="1150468035" sldId="2147483690"/>
            <pc:sldLayoutMk cId="283327407" sldId="2147483706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3.259" v="37"/>
          <pc:sldLayoutMkLst>
            <pc:docMk/>
            <pc:sldMasterMk cId="1150468035" sldId="2147483690"/>
            <pc:sldLayoutMk cId="1508962253" sldId="2147483707"/>
          </pc:sldLayoutMkLst>
        </pc:sldLayoutChg>
      </pc:sldMasterChg>
      <pc:sldMasterChg chg="add del addSldLayout delSldLayout modSldLayout">
        <pc:chgData name="Nilraj Mayekar" userId="S::mayekar.n@northeastern.edu::323b4adf-3491-4055-9a80-488d83284e4a" providerId="AD" clId="Web-{65B6D35C-3162-76DA-0C23-B5F6A8ED1368}" dt="2024-04-23T19:54:15.790" v="38"/>
        <pc:sldMasterMkLst>
          <pc:docMk/>
          <pc:sldMasterMk cId="2998495387" sldId="2147483708"/>
        </pc:sldMasterMkLst>
        <pc:sldLayoutChg chg="add del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2998495387" sldId="2147483708"/>
            <pc:sldLayoutMk cId="745535435" sldId="2147483709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2998495387" sldId="2147483708"/>
            <pc:sldLayoutMk cId="1998557080" sldId="2147483710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2998495387" sldId="2147483708"/>
            <pc:sldLayoutMk cId="2766695092" sldId="2147483711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2998495387" sldId="2147483708"/>
            <pc:sldLayoutMk cId="809210497" sldId="2147483712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2998495387" sldId="2147483708"/>
            <pc:sldLayoutMk cId="4217171246" sldId="2147483713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2998495387" sldId="2147483708"/>
            <pc:sldLayoutMk cId="2358463493" sldId="2147483714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2998495387" sldId="2147483708"/>
            <pc:sldLayoutMk cId="1469678443" sldId="2147483715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2998495387" sldId="2147483708"/>
            <pc:sldLayoutMk cId="1069276333" sldId="2147483716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2998495387" sldId="2147483708"/>
            <pc:sldLayoutMk cId="1888824564" sldId="2147483717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2998495387" sldId="2147483708"/>
            <pc:sldLayoutMk cId="2087854828" sldId="2147483718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2998495387" sldId="2147483708"/>
            <pc:sldLayoutMk cId="1902962490" sldId="2147483719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2998495387" sldId="2147483708"/>
            <pc:sldLayoutMk cId="3185941507" sldId="2147483720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2998495387" sldId="2147483708"/>
            <pc:sldLayoutMk cId="4256502041" sldId="2147483721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2998495387" sldId="2147483708"/>
            <pc:sldLayoutMk cId="2915574445" sldId="2147483722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2998495387" sldId="2147483708"/>
            <pc:sldLayoutMk cId="4191454144" sldId="2147483723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2998495387" sldId="2147483708"/>
            <pc:sldLayoutMk cId="2665192042" sldId="2147483724"/>
          </pc:sldLayoutMkLst>
        </pc:sldLayoutChg>
        <pc:sldLayoutChg chg="add del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2998495387" sldId="2147483708"/>
            <pc:sldLayoutMk cId="2580182344" sldId="2147483725"/>
          </pc:sldLayoutMkLst>
        </pc:sldLayoutChg>
      </pc:sldMasterChg>
      <pc:sldMasterChg chg="add addSldLayout modSldLayout">
        <pc:chgData name="Nilraj Mayekar" userId="S::mayekar.n@northeastern.edu::323b4adf-3491-4055-9a80-488d83284e4a" providerId="AD" clId="Web-{65B6D35C-3162-76DA-0C23-B5F6A8ED1368}" dt="2024-04-23T19:54:15.790" v="38"/>
        <pc:sldMasterMkLst>
          <pc:docMk/>
          <pc:sldMasterMk cId="3850736426" sldId="2147483726"/>
        </pc:sldMasterMkLst>
        <pc:sldLayoutChg chg="add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3850736426" sldId="2147483726"/>
            <pc:sldLayoutMk cId="4281603742" sldId="2147483727"/>
          </pc:sldLayoutMkLst>
        </pc:sldLayoutChg>
        <pc:sldLayoutChg chg="add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3850736426" sldId="2147483726"/>
            <pc:sldLayoutMk cId="301319681" sldId="2147483728"/>
          </pc:sldLayoutMkLst>
        </pc:sldLayoutChg>
        <pc:sldLayoutChg chg="add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3850736426" sldId="2147483726"/>
            <pc:sldLayoutMk cId="1314743750" sldId="2147483729"/>
          </pc:sldLayoutMkLst>
        </pc:sldLayoutChg>
        <pc:sldLayoutChg chg="add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3850736426" sldId="2147483726"/>
            <pc:sldLayoutMk cId="1753993802" sldId="2147483730"/>
          </pc:sldLayoutMkLst>
        </pc:sldLayoutChg>
        <pc:sldLayoutChg chg="add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3850736426" sldId="2147483726"/>
            <pc:sldLayoutMk cId="2134735250" sldId="2147483731"/>
          </pc:sldLayoutMkLst>
        </pc:sldLayoutChg>
        <pc:sldLayoutChg chg="add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3850736426" sldId="2147483726"/>
            <pc:sldLayoutMk cId="1127838893" sldId="2147483732"/>
          </pc:sldLayoutMkLst>
        </pc:sldLayoutChg>
        <pc:sldLayoutChg chg="add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3850736426" sldId="2147483726"/>
            <pc:sldLayoutMk cId="115914332" sldId="2147483733"/>
          </pc:sldLayoutMkLst>
        </pc:sldLayoutChg>
        <pc:sldLayoutChg chg="add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3850736426" sldId="2147483726"/>
            <pc:sldLayoutMk cId="2220726087" sldId="2147483734"/>
          </pc:sldLayoutMkLst>
        </pc:sldLayoutChg>
        <pc:sldLayoutChg chg="add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3850736426" sldId="2147483726"/>
            <pc:sldLayoutMk cId="2562722959" sldId="2147483735"/>
          </pc:sldLayoutMkLst>
        </pc:sldLayoutChg>
        <pc:sldLayoutChg chg="add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3850736426" sldId="2147483726"/>
            <pc:sldLayoutMk cId="2693027961" sldId="2147483736"/>
          </pc:sldLayoutMkLst>
        </pc:sldLayoutChg>
        <pc:sldLayoutChg chg="add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3850736426" sldId="2147483726"/>
            <pc:sldLayoutMk cId="427046778" sldId="2147483737"/>
          </pc:sldLayoutMkLst>
        </pc:sldLayoutChg>
        <pc:sldLayoutChg chg="add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3850736426" sldId="2147483726"/>
            <pc:sldLayoutMk cId="1236906437" sldId="2147483738"/>
          </pc:sldLayoutMkLst>
        </pc:sldLayoutChg>
        <pc:sldLayoutChg chg="add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3850736426" sldId="2147483726"/>
            <pc:sldLayoutMk cId="3204527500" sldId="2147483739"/>
          </pc:sldLayoutMkLst>
        </pc:sldLayoutChg>
        <pc:sldLayoutChg chg="add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3850736426" sldId="2147483726"/>
            <pc:sldLayoutMk cId="3613793458" sldId="2147483740"/>
          </pc:sldLayoutMkLst>
        </pc:sldLayoutChg>
        <pc:sldLayoutChg chg="add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3850736426" sldId="2147483726"/>
            <pc:sldLayoutMk cId="2477610997" sldId="2147483741"/>
          </pc:sldLayoutMkLst>
        </pc:sldLayoutChg>
        <pc:sldLayoutChg chg="add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3850736426" sldId="2147483726"/>
            <pc:sldLayoutMk cId="1554376578" sldId="2147483742"/>
          </pc:sldLayoutMkLst>
        </pc:sldLayoutChg>
        <pc:sldLayoutChg chg="add mod replId">
          <pc:chgData name="Nilraj Mayekar" userId="S::mayekar.n@northeastern.edu::323b4adf-3491-4055-9a80-488d83284e4a" providerId="AD" clId="Web-{65B6D35C-3162-76DA-0C23-B5F6A8ED1368}" dt="2024-04-23T19:54:15.790" v="38"/>
          <pc:sldLayoutMkLst>
            <pc:docMk/>
            <pc:sldMasterMk cId="3850736426" sldId="2147483726"/>
            <pc:sldLayoutMk cId="2058056097" sldId="2147483743"/>
          </pc:sldLayoutMkLst>
        </pc:sldLayoutChg>
      </pc:sldMasterChg>
    </pc:docChg>
  </pc:docChgLst>
  <pc:docChgLst>
    <pc:chgData name="Nilraj Mayekar" userId="S::mayekar.n@northeastern.edu::323b4adf-3491-4055-9a80-488d83284e4a" providerId="AD" clId="Web-{B714CCF9-F8DB-D054-DD3E-8E04F7B21F7D}"/>
    <pc:docChg chg="modSld">
      <pc:chgData name="Nilraj Mayekar" userId="S::mayekar.n@northeastern.edu::323b4adf-3491-4055-9a80-488d83284e4a" providerId="AD" clId="Web-{B714CCF9-F8DB-D054-DD3E-8E04F7B21F7D}" dt="2024-04-24T16:46:32.280" v="3" actId="14100"/>
      <pc:docMkLst>
        <pc:docMk/>
      </pc:docMkLst>
      <pc:sldChg chg="modSp">
        <pc:chgData name="Nilraj Mayekar" userId="S::mayekar.n@northeastern.edu::323b4adf-3491-4055-9a80-488d83284e4a" providerId="AD" clId="Web-{B714CCF9-F8DB-D054-DD3E-8E04F7B21F7D}" dt="2024-04-24T16:46:32.280" v="3" actId="14100"/>
        <pc:sldMkLst>
          <pc:docMk/>
          <pc:sldMk cId="918782474" sldId="273"/>
        </pc:sldMkLst>
        <pc:picChg chg="mod">
          <ac:chgData name="Nilraj Mayekar" userId="S::mayekar.n@northeastern.edu::323b4adf-3491-4055-9a80-488d83284e4a" providerId="AD" clId="Web-{B714CCF9-F8DB-D054-DD3E-8E04F7B21F7D}" dt="2024-04-24T16:46:32.280" v="3" actId="14100"/>
          <ac:picMkLst>
            <pc:docMk/>
            <pc:sldMk cId="918782474" sldId="273"/>
            <ac:picMk id="3" creationId="{C6890E13-B306-0C6D-4B02-BDD359C5168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AC534E-1AD0-4FD3-ADF3-B002F7990F1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3C930A-FCC5-4599-BF48-F1380D69CC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Inventory Management:</a:t>
          </a:r>
          <a:r>
            <a:rPr lang="en-US"/>
            <a:t> It keeps track of the number of books in stock</a:t>
          </a:r>
          <a:r>
            <a:rPr lang="en-US">
              <a:latin typeface="Seaford"/>
            </a:rPr>
            <a:t>.</a:t>
          </a:r>
          <a:endParaRPr lang="en-US"/>
        </a:p>
      </dgm:t>
    </dgm:pt>
    <dgm:pt modelId="{77181C69-01B8-40FD-B9CE-9EB9D44D78BC}" type="parTrans" cxnId="{6EB8F51C-868B-4757-81B2-2185F283BA4F}">
      <dgm:prSet/>
      <dgm:spPr/>
      <dgm:t>
        <a:bodyPr/>
        <a:lstStyle/>
        <a:p>
          <a:endParaRPr lang="en-US"/>
        </a:p>
      </dgm:t>
    </dgm:pt>
    <dgm:pt modelId="{C944BD70-2D13-4F2F-8E24-A9FB1C1FF6B9}" type="sibTrans" cxnId="{6EB8F51C-868B-4757-81B2-2185F283BA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008600-7C60-4853-87D4-7C3758EF6F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Order Processing: </a:t>
          </a:r>
          <a:r>
            <a:rPr lang="en-US"/>
            <a:t>It manages customer orders</a:t>
          </a:r>
          <a:r>
            <a:rPr lang="en-US">
              <a:latin typeface="Seaford"/>
            </a:rPr>
            <a:t>.</a:t>
          </a:r>
          <a:endParaRPr lang="en-US"/>
        </a:p>
      </dgm:t>
    </dgm:pt>
    <dgm:pt modelId="{59AD33B1-F4E4-48D8-93D9-4D6B974D419B}" type="parTrans" cxnId="{1069405B-7AB9-47EC-8DEA-69F8FBEE5B82}">
      <dgm:prSet/>
      <dgm:spPr/>
      <dgm:t>
        <a:bodyPr/>
        <a:lstStyle/>
        <a:p>
          <a:endParaRPr lang="en-US"/>
        </a:p>
      </dgm:t>
    </dgm:pt>
    <dgm:pt modelId="{EA164747-73CB-4AB1-ABF8-E260BC3D1FE6}" type="sibTrans" cxnId="{1069405B-7AB9-47EC-8DEA-69F8FBEE5B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8D0766-D00A-46C9-B20F-1286D6A64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Sales Promotion Management: </a:t>
          </a:r>
          <a:r>
            <a:rPr lang="en-US"/>
            <a:t>The system allows for the creation and management of promotional events, applying discounts to orders</a:t>
          </a:r>
          <a:r>
            <a:rPr lang="en-US">
              <a:latin typeface="Seaford"/>
            </a:rPr>
            <a:t>.</a:t>
          </a:r>
          <a:endParaRPr lang="en-US"/>
        </a:p>
      </dgm:t>
    </dgm:pt>
    <dgm:pt modelId="{F42EA2E2-BB7F-4314-B97C-2FEADD0C3FA6}" type="parTrans" cxnId="{90DA0587-980F-43F2-BE57-263C0845B206}">
      <dgm:prSet/>
      <dgm:spPr/>
      <dgm:t>
        <a:bodyPr/>
        <a:lstStyle/>
        <a:p>
          <a:endParaRPr lang="en-US"/>
        </a:p>
      </dgm:t>
    </dgm:pt>
    <dgm:pt modelId="{F9E715FE-56D8-4952-BC7A-F60878756FC0}" type="sibTrans" cxnId="{90DA0587-980F-43F2-BE57-263C0845B2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7BC48B-98DD-4E5D-8C13-7D3E44E7EA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Supplier and Publisher Relations:</a:t>
          </a:r>
          <a:r>
            <a:rPr lang="en-US"/>
            <a:t> It maintains information about publishers and authors, which is essential for ordering new inventory and managing the supply chain.</a:t>
          </a:r>
        </a:p>
      </dgm:t>
    </dgm:pt>
    <dgm:pt modelId="{30C58DE0-B0EC-468B-AAAA-6BE62FA2FE40}" type="parTrans" cxnId="{CFDA8D8C-B420-419C-8272-E26724E5A00E}">
      <dgm:prSet/>
      <dgm:spPr/>
      <dgm:t>
        <a:bodyPr/>
        <a:lstStyle/>
        <a:p>
          <a:endParaRPr lang="en-US"/>
        </a:p>
      </dgm:t>
    </dgm:pt>
    <dgm:pt modelId="{47275A9C-92C9-4F4B-BE3C-8D39D5D6A5FB}" type="sibTrans" cxnId="{CFDA8D8C-B420-419C-8272-E26724E5A0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0FD477-ABFF-4FBF-8566-FA29546135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Customer Relationship Management (CRM): </a:t>
          </a:r>
          <a:r>
            <a:rPr lang="en-US"/>
            <a:t>It records customer details for personalized marketing and service and maintains a history of customer purchases.</a:t>
          </a:r>
        </a:p>
      </dgm:t>
    </dgm:pt>
    <dgm:pt modelId="{7F997E21-791D-4C22-9320-BDD72AF5FEF3}" type="parTrans" cxnId="{E3654E13-19E6-4DD3-B343-C763E1339F04}">
      <dgm:prSet/>
      <dgm:spPr/>
      <dgm:t>
        <a:bodyPr/>
        <a:lstStyle/>
        <a:p>
          <a:endParaRPr lang="en-US"/>
        </a:p>
      </dgm:t>
    </dgm:pt>
    <dgm:pt modelId="{2A84449B-52E3-4A39-8095-7E5E0438E7D5}" type="sibTrans" cxnId="{E3654E13-19E6-4DD3-B343-C763E1339F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2CB1C5-F643-4133-9CE2-14750AC572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Employee Management:</a:t>
          </a:r>
          <a:r>
            <a:rPr lang="en-US"/>
            <a:t> The system manages employee information, including their roles within the bookstore, which can help in scheduling and task assignment.</a:t>
          </a:r>
        </a:p>
      </dgm:t>
    </dgm:pt>
    <dgm:pt modelId="{81761605-6169-4612-A67E-F80B6DDA8D27}" type="parTrans" cxnId="{ADA10170-0A87-4FA9-8D11-69D054D2F72C}">
      <dgm:prSet/>
      <dgm:spPr/>
      <dgm:t>
        <a:bodyPr/>
        <a:lstStyle/>
        <a:p>
          <a:endParaRPr lang="en-US"/>
        </a:p>
      </dgm:t>
    </dgm:pt>
    <dgm:pt modelId="{08ED3158-4FD2-4736-81E9-DD4BC3DF9CD8}" type="sibTrans" cxnId="{ADA10170-0A87-4FA9-8D11-69D054D2F7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DBADF5-C496-42BA-8C3F-D55CED8FB1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Reporting and Analysis: </a:t>
          </a:r>
          <a:r>
            <a:rPr lang="en-US"/>
            <a:t>By tracking various entities and their interrelations, the system can generate reports for sales, inventory levels, popular books, and employee performance, aiding in strategic decision-making.</a:t>
          </a:r>
        </a:p>
      </dgm:t>
    </dgm:pt>
    <dgm:pt modelId="{36DD2911-38DF-4423-B0ED-6B046C2CB17A}" type="parTrans" cxnId="{183A4680-5C89-4706-853D-1D0B8582247F}">
      <dgm:prSet/>
      <dgm:spPr/>
      <dgm:t>
        <a:bodyPr/>
        <a:lstStyle/>
        <a:p>
          <a:endParaRPr lang="en-US"/>
        </a:p>
      </dgm:t>
    </dgm:pt>
    <dgm:pt modelId="{73FC9D74-14FB-44A7-9EEF-743F7E654B2B}" type="sibTrans" cxnId="{183A4680-5C89-4706-853D-1D0B858224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86A428-011C-4080-BC05-23553264A3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Review Management:</a:t>
          </a:r>
          <a:r>
            <a:rPr lang="en-US"/>
            <a:t> It manages customer reviews for books</a:t>
          </a:r>
          <a:r>
            <a:rPr lang="en-US">
              <a:latin typeface="Seaford"/>
            </a:rPr>
            <a:t> and merchandise</a:t>
          </a:r>
          <a:r>
            <a:rPr lang="en-US"/>
            <a:t>, which can be used to improve customer satisfaction and guide future inventory selections.</a:t>
          </a:r>
        </a:p>
      </dgm:t>
    </dgm:pt>
    <dgm:pt modelId="{F9DA56B9-FC39-4FA8-8AC5-8F82F694CF99}" type="parTrans" cxnId="{0DA62CF2-F87B-40A7-9CD4-BD4E2874EB4D}">
      <dgm:prSet/>
      <dgm:spPr/>
      <dgm:t>
        <a:bodyPr/>
        <a:lstStyle/>
        <a:p>
          <a:endParaRPr lang="en-US"/>
        </a:p>
      </dgm:t>
    </dgm:pt>
    <dgm:pt modelId="{93C45984-864B-4075-8DEF-AC3A91BD0FD1}" type="sibTrans" cxnId="{0DA62CF2-F87B-40A7-9CD4-BD4E2874EB4D}">
      <dgm:prSet/>
      <dgm:spPr/>
      <dgm:t>
        <a:bodyPr/>
        <a:lstStyle/>
        <a:p>
          <a:endParaRPr lang="en-US"/>
        </a:p>
      </dgm:t>
    </dgm:pt>
    <dgm:pt modelId="{6903ADB9-1B1A-49C5-AD9E-759EC8F9AB08}" type="pres">
      <dgm:prSet presAssocID="{33AC534E-1AD0-4FD3-ADF3-B002F7990F16}" presName="root" presStyleCnt="0">
        <dgm:presLayoutVars>
          <dgm:dir/>
          <dgm:resizeHandles val="exact"/>
        </dgm:presLayoutVars>
      </dgm:prSet>
      <dgm:spPr/>
    </dgm:pt>
    <dgm:pt modelId="{78C43864-B6C4-494D-8B8F-D3D8058D9BF6}" type="pres">
      <dgm:prSet presAssocID="{33AC534E-1AD0-4FD3-ADF3-B002F7990F16}" presName="container" presStyleCnt="0">
        <dgm:presLayoutVars>
          <dgm:dir/>
          <dgm:resizeHandles val="exact"/>
        </dgm:presLayoutVars>
      </dgm:prSet>
      <dgm:spPr/>
    </dgm:pt>
    <dgm:pt modelId="{3994E127-5D6A-4AB0-A650-9A913A597E85}" type="pres">
      <dgm:prSet presAssocID="{8B3C930A-FCC5-4599-BF48-F1380D69CCC5}" presName="compNode" presStyleCnt="0"/>
      <dgm:spPr/>
    </dgm:pt>
    <dgm:pt modelId="{2E436E1B-01A2-48B6-BA74-CC92D65C691E}" type="pres">
      <dgm:prSet presAssocID="{8B3C930A-FCC5-4599-BF48-F1380D69CCC5}" presName="iconBgRect" presStyleLbl="bgShp" presStyleIdx="0" presStyleCnt="8"/>
      <dgm:spPr/>
    </dgm:pt>
    <dgm:pt modelId="{6F61010C-28FF-47CC-835B-54E6C245C33D}" type="pres">
      <dgm:prSet presAssocID="{8B3C930A-FCC5-4599-BF48-F1380D69CCC5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34C32B9-F869-4BD7-86DA-620B81AC5683}" type="pres">
      <dgm:prSet presAssocID="{8B3C930A-FCC5-4599-BF48-F1380D69CCC5}" presName="spaceRect" presStyleCnt="0"/>
      <dgm:spPr/>
    </dgm:pt>
    <dgm:pt modelId="{02D4B6BC-0E47-455A-B1B9-A34F6CA2CB78}" type="pres">
      <dgm:prSet presAssocID="{8B3C930A-FCC5-4599-BF48-F1380D69CCC5}" presName="textRect" presStyleLbl="revTx" presStyleIdx="0" presStyleCnt="8">
        <dgm:presLayoutVars>
          <dgm:chMax val="1"/>
          <dgm:chPref val="1"/>
        </dgm:presLayoutVars>
      </dgm:prSet>
      <dgm:spPr/>
    </dgm:pt>
    <dgm:pt modelId="{C5C64CDD-5F6B-42EA-B867-08588EAA5874}" type="pres">
      <dgm:prSet presAssocID="{C944BD70-2D13-4F2F-8E24-A9FB1C1FF6B9}" presName="sibTrans" presStyleLbl="sibTrans2D1" presStyleIdx="0" presStyleCnt="0"/>
      <dgm:spPr/>
    </dgm:pt>
    <dgm:pt modelId="{53229D6F-449A-4685-8935-1E1EB7300C31}" type="pres">
      <dgm:prSet presAssocID="{BB008600-7C60-4853-87D4-7C3758EF6FFE}" presName="compNode" presStyleCnt="0"/>
      <dgm:spPr/>
    </dgm:pt>
    <dgm:pt modelId="{6954EF74-D918-4B93-8347-7AF4F440C09E}" type="pres">
      <dgm:prSet presAssocID="{BB008600-7C60-4853-87D4-7C3758EF6FFE}" presName="iconBgRect" presStyleLbl="bgShp" presStyleIdx="1" presStyleCnt="8"/>
      <dgm:spPr/>
    </dgm:pt>
    <dgm:pt modelId="{442086A1-12FF-4454-8E02-0544E6E763FB}" type="pres">
      <dgm:prSet presAssocID="{BB008600-7C60-4853-87D4-7C3758EF6FF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CC6D48D1-0E3C-4FF2-A4BD-2E96EB9689CF}" type="pres">
      <dgm:prSet presAssocID="{BB008600-7C60-4853-87D4-7C3758EF6FFE}" presName="spaceRect" presStyleCnt="0"/>
      <dgm:spPr/>
    </dgm:pt>
    <dgm:pt modelId="{80603123-D7C7-46DE-8D3F-C90BFE59905F}" type="pres">
      <dgm:prSet presAssocID="{BB008600-7C60-4853-87D4-7C3758EF6FFE}" presName="textRect" presStyleLbl="revTx" presStyleIdx="1" presStyleCnt="8">
        <dgm:presLayoutVars>
          <dgm:chMax val="1"/>
          <dgm:chPref val="1"/>
        </dgm:presLayoutVars>
      </dgm:prSet>
      <dgm:spPr/>
    </dgm:pt>
    <dgm:pt modelId="{3F9564CF-4D6D-4AFD-8E41-689CDB15674B}" type="pres">
      <dgm:prSet presAssocID="{EA164747-73CB-4AB1-ABF8-E260BC3D1FE6}" presName="sibTrans" presStyleLbl="sibTrans2D1" presStyleIdx="0" presStyleCnt="0"/>
      <dgm:spPr/>
    </dgm:pt>
    <dgm:pt modelId="{A5EC89FD-30AB-4868-9229-8E3E66C7F6E5}" type="pres">
      <dgm:prSet presAssocID="{258D0766-D00A-46C9-B20F-1286D6A64D97}" presName="compNode" presStyleCnt="0"/>
      <dgm:spPr/>
    </dgm:pt>
    <dgm:pt modelId="{FFB07527-AA77-42A0-AF95-16F8495E6CDA}" type="pres">
      <dgm:prSet presAssocID="{258D0766-D00A-46C9-B20F-1286D6A64D97}" presName="iconBgRect" presStyleLbl="bgShp" presStyleIdx="2" presStyleCnt="8"/>
      <dgm:spPr/>
    </dgm:pt>
    <dgm:pt modelId="{0AD87212-55C9-48DC-A95B-7B9C1D246BF3}" type="pres">
      <dgm:prSet presAssocID="{258D0766-D00A-46C9-B20F-1286D6A64D9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64B6D055-D0C7-4AE3-9905-8FB66A7995DB}" type="pres">
      <dgm:prSet presAssocID="{258D0766-D00A-46C9-B20F-1286D6A64D97}" presName="spaceRect" presStyleCnt="0"/>
      <dgm:spPr/>
    </dgm:pt>
    <dgm:pt modelId="{0A875F7A-88A0-4B65-A8EC-23793D580D29}" type="pres">
      <dgm:prSet presAssocID="{258D0766-D00A-46C9-B20F-1286D6A64D97}" presName="textRect" presStyleLbl="revTx" presStyleIdx="2" presStyleCnt="8">
        <dgm:presLayoutVars>
          <dgm:chMax val="1"/>
          <dgm:chPref val="1"/>
        </dgm:presLayoutVars>
      </dgm:prSet>
      <dgm:spPr/>
    </dgm:pt>
    <dgm:pt modelId="{918031E7-1ECE-4FF0-B11C-2FA0644F5925}" type="pres">
      <dgm:prSet presAssocID="{F9E715FE-56D8-4952-BC7A-F60878756FC0}" presName="sibTrans" presStyleLbl="sibTrans2D1" presStyleIdx="0" presStyleCnt="0"/>
      <dgm:spPr/>
    </dgm:pt>
    <dgm:pt modelId="{EAC37631-4CE0-499B-83CE-39A222253A7A}" type="pres">
      <dgm:prSet presAssocID="{287BC48B-98DD-4E5D-8C13-7D3E44E7EA54}" presName="compNode" presStyleCnt="0"/>
      <dgm:spPr/>
    </dgm:pt>
    <dgm:pt modelId="{1131E618-F538-424F-A931-89B69CB23DCC}" type="pres">
      <dgm:prSet presAssocID="{287BC48B-98DD-4E5D-8C13-7D3E44E7EA54}" presName="iconBgRect" presStyleLbl="bgShp" presStyleIdx="3" presStyleCnt="8"/>
      <dgm:spPr/>
    </dgm:pt>
    <dgm:pt modelId="{676D8B50-E845-400B-BFB2-06826B2AC402}" type="pres">
      <dgm:prSet presAssocID="{287BC48B-98DD-4E5D-8C13-7D3E44E7EA5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84A67039-3409-436A-A209-3AF9C6979FAB}" type="pres">
      <dgm:prSet presAssocID="{287BC48B-98DD-4E5D-8C13-7D3E44E7EA54}" presName="spaceRect" presStyleCnt="0"/>
      <dgm:spPr/>
    </dgm:pt>
    <dgm:pt modelId="{D9CC0C06-AA9D-47AC-AE75-739FCA92F910}" type="pres">
      <dgm:prSet presAssocID="{287BC48B-98DD-4E5D-8C13-7D3E44E7EA54}" presName="textRect" presStyleLbl="revTx" presStyleIdx="3" presStyleCnt="8">
        <dgm:presLayoutVars>
          <dgm:chMax val="1"/>
          <dgm:chPref val="1"/>
        </dgm:presLayoutVars>
      </dgm:prSet>
      <dgm:spPr/>
    </dgm:pt>
    <dgm:pt modelId="{0EF1150B-3DF2-452B-B80F-497458A76E68}" type="pres">
      <dgm:prSet presAssocID="{47275A9C-92C9-4F4B-BE3C-8D39D5D6A5FB}" presName="sibTrans" presStyleLbl="sibTrans2D1" presStyleIdx="0" presStyleCnt="0"/>
      <dgm:spPr/>
    </dgm:pt>
    <dgm:pt modelId="{8FFA00FD-153C-45BF-A50A-DAFF6498391C}" type="pres">
      <dgm:prSet presAssocID="{290FD477-ABFF-4FBF-8566-FA2954613505}" presName="compNode" presStyleCnt="0"/>
      <dgm:spPr/>
    </dgm:pt>
    <dgm:pt modelId="{E8FF7435-E12B-4FE2-81BE-3B504E792AB2}" type="pres">
      <dgm:prSet presAssocID="{290FD477-ABFF-4FBF-8566-FA2954613505}" presName="iconBgRect" presStyleLbl="bgShp" presStyleIdx="4" presStyleCnt="8"/>
      <dgm:spPr/>
    </dgm:pt>
    <dgm:pt modelId="{6DE5BD87-A94D-410D-8735-9C933174BBA1}" type="pres">
      <dgm:prSet presAssocID="{290FD477-ABFF-4FBF-8566-FA295461350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5B317560-656B-4E1D-BEFA-E5DD1220FA35}" type="pres">
      <dgm:prSet presAssocID="{290FD477-ABFF-4FBF-8566-FA2954613505}" presName="spaceRect" presStyleCnt="0"/>
      <dgm:spPr/>
    </dgm:pt>
    <dgm:pt modelId="{3DDDE00C-33C5-491A-B5F8-FB59DE575C80}" type="pres">
      <dgm:prSet presAssocID="{290FD477-ABFF-4FBF-8566-FA2954613505}" presName="textRect" presStyleLbl="revTx" presStyleIdx="4" presStyleCnt="8">
        <dgm:presLayoutVars>
          <dgm:chMax val="1"/>
          <dgm:chPref val="1"/>
        </dgm:presLayoutVars>
      </dgm:prSet>
      <dgm:spPr/>
    </dgm:pt>
    <dgm:pt modelId="{A7CCEDE0-F03F-47C1-83C0-B3CC39B9892D}" type="pres">
      <dgm:prSet presAssocID="{2A84449B-52E3-4A39-8095-7E5E0438E7D5}" presName="sibTrans" presStyleLbl="sibTrans2D1" presStyleIdx="0" presStyleCnt="0"/>
      <dgm:spPr/>
    </dgm:pt>
    <dgm:pt modelId="{22ED0C9C-2068-4868-BB53-B189EE03BA08}" type="pres">
      <dgm:prSet presAssocID="{B52CB1C5-F643-4133-9CE2-14750AC5726D}" presName="compNode" presStyleCnt="0"/>
      <dgm:spPr/>
    </dgm:pt>
    <dgm:pt modelId="{84008F8E-F3DD-4F2C-B0B0-AE859D39A3C5}" type="pres">
      <dgm:prSet presAssocID="{B52CB1C5-F643-4133-9CE2-14750AC5726D}" presName="iconBgRect" presStyleLbl="bgShp" presStyleIdx="5" presStyleCnt="8"/>
      <dgm:spPr/>
    </dgm:pt>
    <dgm:pt modelId="{B1BF4FB4-50E1-4812-A4CC-DCBA12FCED70}" type="pres">
      <dgm:prSet presAssocID="{B52CB1C5-F643-4133-9CE2-14750AC5726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1381BAC-4D5A-4CEE-89BB-684B78F993DE}" type="pres">
      <dgm:prSet presAssocID="{B52CB1C5-F643-4133-9CE2-14750AC5726D}" presName="spaceRect" presStyleCnt="0"/>
      <dgm:spPr/>
    </dgm:pt>
    <dgm:pt modelId="{00FD0CF7-E4D9-4404-A66C-A62BFE135B50}" type="pres">
      <dgm:prSet presAssocID="{B52CB1C5-F643-4133-9CE2-14750AC5726D}" presName="textRect" presStyleLbl="revTx" presStyleIdx="5" presStyleCnt="8">
        <dgm:presLayoutVars>
          <dgm:chMax val="1"/>
          <dgm:chPref val="1"/>
        </dgm:presLayoutVars>
      </dgm:prSet>
      <dgm:spPr/>
    </dgm:pt>
    <dgm:pt modelId="{3D0E5BCF-4047-4186-BAC0-0973FC2ABF4C}" type="pres">
      <dgm:prSet presAssocID="{08ED3158-4FD2-4736-81E9-DD4BC3DF9CD8}" presName="sibTrans" presStyleLbl="sibTrans2D1" presStyleIdx="0" presStyleCnt="0"/>
      <dgm:spPr/>
    </dgm:pt>
    <dgm:pt modelId="{43A0B2DD-D1EB-41BA-AF1E-D266771C8B9C}" type="pres">
      <dgm:prSet presAssocID="{3FDBADF5-C496-42BA-8C3F-D55CED8FB1A8}" presName="compNode" presStyleCnt="0"/>
      <dgm:spPr/>
    </dgm:pt>
    <dgm:pt modelId="{1E45074A-9C2A-40DE-A204-4C0FD9CC9850}" type="pres">
      <dgm:prSet presAssocID="{3FDBADF5-C496-42BA-8C3F-D55CED8FB1A8}" presName="iconBgRect" presStyleLbl="bgShp" presStyleIdx="6" presStyleCnt="8"/>
      <dgm:spPr/>
    </dgm:pt>
    <dgm:pt modelId="{D5A6831E-666B-449C-8AA9-BCFAA8E90648}" type="pres">
      <dgm:prSet presAssocID="{3FDBADF5-C496-42BA-8C3F-D55CED8FB1A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9F9B72B-4362-4CF1-BED5-3FF50B0D38CB}" type="pres">
      <dgm:prSet presAssocID="{3FDBADF5-C496-42BA-8C3F-D55CED8FB1A8}" presName="spaceRect" presStyleCnt="0"/>
      <dgm:spPr/>
    </dgm:pt>
    <dgm:pt modelId="{0D3D8BD8-2128-4D20-8CEA-922F7492938A}" type="pres">
      <dgm:prSet presAssocID="{3FDBADF5-C496-42BA-8C3F-D55CED8FB1A8}" presName="textRect" presStyleLbl="revTx" presStyleIdx="6" presStyleCnt="8">
        <dgm:presLayoutVars>
          <dgm:chMax val="1"/>
          <dgm:chPref val="1"/>
        </dgm:presLayoutVars>
      </dgm:prSet>
      <dgm:spPr/>
    </dgm:pt>
    <dgm:pt modelId="{FC3C9D7F-FBED-4597-8D9B-D3D9763D8E93}" type="pres">
      <dgm:prSet presAssocID="{73FC9D74-14FB-44A7-9EEF-743F7E654B2B}" presName="sibTrans" presStyleLbl="sibTrans2D1" presStyleIdx="0" presStyleCnt="0"/>
      <dgm:spPr/>
    </dgm:pt>
    <dgm:pt modelId="{CAEB37AE-01B8-41B3-8CEB-99872353F82B}" type="pres">
      <dgm:prSet presAssocID="{5B86A428-011C-4080-BC05-23553264A3D2}" presName="compNode" presStyleCnt="0"/>
      <dgm:spPr/>
    </dgm:pt>
    <dgm:pt modelId="{0A99E142-9572-4452-80CF-4D2AAD8622FF}" type="pres">
      <dgm:prSet presAssocID="{5B86A428-011C-4080-BC05-23553264A3D2}" presName="iconBgRect" presStyleLbl="bgShp" presStyleIdx="7" presStyleCnt="8"/>
      <dgm:spPr/>
    </dgm:pt>
    <dgm:pt modelId="{0CFD6C21-BFF3-4E7F-8CA9-2814E4EA8534}" type="pres">
      <dgm:prSet presAssocID="{5B86A428-011C-4080-BC05-23553264A3D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5E351ADA-518F-4ADF-AAE2-269C10C86695}" type="pres">
      <dgm:prSet presAssocID="{5B86A428-011C-4080-BC05-23553264A3D2}" presName="spaceRect" presStyleCnt="0"/>
      <dgm:spPr/>
    </dgm:pt>
    <dgm:pt modelId="{2A8FCFF3-00E0-41F7-BAC7-EE7982172326}" type="pres">
      <dgm:prSet presAssocID="{5B86A428-011C-4080-BC05-23553264A3D2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CCE0FE01-62BB-4F37-A78C-F2087C636CD1}" type="presOf" srcId="{290FD477-ABFF-4FBF-8566-FA2954613505}" destId="{3DDDE00C-33C5-491A-B5F8-FB59DE575C80}" srcOrd="0" destOrd="0" presId="urn:microsoft.com/office/officeart/2018/2/layout/IconCircleList"/>
    <dgm:cxn modelId="{E3654E13-19E6-4DD3-B343-C763E1339F04}" srcId="{33AC534E-1AD0-4FD3-ADF3-B002F7990F16}" destId="{290FD477-ABFF-4FBF-8566-FA2954613505}" srcOrd="4" destOrd="0" parTransId="{7F997E21-791D-4C22-9320-BDD72AF5FEF3}" sibTransId="{2A84449B-52E3-4A39-8095-7E5E0438E7D5}"/>
    <dgm:cxn modelId="{1379D21C-A1AD-4421-B49A-527D9D84E3CA}" type="presOf" srcId="{B52CB1C5-F643-4133-9CE2-14750AC5726D}" destId="{00FD0CF7-E4D9-4404-A66C-A62BFE135B50}" srcOrd="0" destOrd="0" presId="urn:microsoft.com/office/officeart/2018/2/layout/IconCircleList"/>
    <dgm:cxn modelId="{6EB8F51C-868B-4757-81B2-2185F283BA4F}" srcId="{33AC534E-1AD0-4FD3-ADF3-B002F7990F16}" destId="{8B3C930A-FCC5-4599-BF48-F1380D69CCC5}" srcOrd="0" destOrd="0" parTransId="{77181C69-01B8-40FD-B9CE-9EB9D44D78BC}" sibTransId="{C944BD70-2D13-4F2F-8E24-A9FB1C1FF6B9}"/>
    <dgm:cxn modelId="{40610025-1293-46D9-9182-3958E4AF77AD}" type="presOf" srcId="{2A84449B-52E3-4A39-8095-7E5E0438E7D5}" destId="{A7CCEDE0-F03F-47C1-83C0-B3CC39B9892D}" srcOrd="0" destOrd="0" presId="urn:microsoft.com/office/officeart/2018/2/layout/IconCircleList"/>
    <dgm:cxn modelId="{FB2DCF2F-4000-4876-9075-0E577C6CCA63}" type="presOf" srcId="{33AC534E-1AD0-4FD3-ADF3-B002F7990F16}" destId="{6903ADB9-1B1A-49C5-AD9E-759EC8F9AB08}" srcOrd="0" destOrd="0" presId="urn:microsoft.com/office/officeart/2018/2/layout/IconCircleList"/>
    <dgm:cxn modelId="{1069405B-7AB9-47EC-8DEA-69F8FBEE5B82}" srcId="{33AC534E-1AD0-4FD3-ADF3-B002F7990F16}" destId="{BB008600-7C60-4853-87D4-7C3758EF6FFE}" srcOrd="1" destOrd="0" parTransId="{59AD33B1-F4E4-48D8-93D9-4D6B974D419B}" sibTransId="{EA164747-73CB-4AB1-ABF8-E260BC3D1FE6}"/>
    <dgm:cxn modelId="{E2AF115E-B361-48D5-BCB5-27DB5A332820}" type="presOf" srcId="{F9E715FE-56D8-4952-BC7A-F60878756FC0}" destId="{918031E7-1ECE-4FF0-B11C-2FA0644F5925}" srcOrd="0" destOrd="0" presId="urn:microsoft.com/office/officeart/2018/2/layout/IconCircleList"/>
    <dgm:cxn modelId="{56426F5E-9CEB-486A-B9C4-1B8CE3C3CC59}" type="presOf" srcId="{BB008600-7C60-4853-87D4-7C3758EF6FFE}" destId="{80603123-D7C7-46DE-8D3F-C90BFE59905F}" srcOrd="0" destOrd="0" presId="urn:microsoft.com/office/officeart/2018/2/layout/IconCircleList"/>
    <dgm:cxn modelId="{B368C245-0FCB-4CE9-A47D-AC9059ACBD24}" type="presOf" srcId="{EA164747-73CB-4AB1-ABF8-E260BC3D1FE6}" destId="{3F9564CF-4D6D-4AFD-8E41-689CDB15674B}" srcOrd="0" destOrd="0" presId="urn:microsoft.com/office/officeart/2018/2/layout/IconCircleList"/>
    <dgm:cxn modelId="{622E3E6C-EDDD-4AAE-9618-2972DBE6B983}" type="presOf" srcId="{258D0766-D00A-46C9-B20F-1286D6A64D97}" destId="{0A875F7A-88A0-4B65-A8EC-23793D580D29}" srcOrd="0" destOrd="0" presId="urn:microsoft.com/office/officeart/2018/2/layout/IconCircleList"/>
    <dgm:cxn modelId="{ADA10170-0A87-4FA9-8D11-69D054D2F72C}" srcId="{33AC534E-1AD0-4FD3-ADF3-B002F7990F16}" destId="{B52CB1C5-F643-4133-9CE2-14750AC5726D}" srcOrd="5" destOrd="0" parTransId="{81761605-6169-4612-A67E-F80B6DDA8D27}" sibTransId="{08ED3158-4FD2-4736-81E9-DD4BC3DF9CD8}"/>
    <dgm:cxn modelId="{87814F5A-8749-4063-B367-0A3F296F3CFE}" type="presOf" srcId="{287BC48B-98DD-4E5D-8C13-7D3E44E7EA54}" destId="{D9CC0C06-AA9D-47AC-AE75-739FCA92F910}" srcOrd="0" destOrd="0" presId="urn:microsoft.com/office/officeart/2018/2/layout/IconCircleList"/>
    <dgm:cxn modelId="{183A4680-5C89-4706-853D-1D0B8582247F}" srcId="{33AC534E-1AD0-4FD3-ADF3-B002F7990F16}" destId="{3FDBADF5-C496-42BA-8C3F-D55CED8FB1A8}" srcOrd="6" destOrd="0" parTransId="{36DD2911-38DF-4423-B0ED-6B046C2CB17A}" sibTransId="{73FC9D74-14FB-44A7-9EEF-743F7E654B2B}"/>
    <dgm:cxn modelId="{90DA0587-980F-43F2-BE57-263C0845B206}" srcId="{33AC534E-1AD0-4FD3-ADF3-B002F7990F16}" destId="{258D0766-D00A-46C9-B20F-1286D6A64D97}" srcOrd="2" destOrd="0" parTransId="{F42EA2E2-BB7F-4314-B97C-2FEADD0C3FA6}" sibTransId="{F9E715FE-56D8-4952-BC7A-F60878756FC0}"/>
    <dgm:cxn modelId="{CFDA8D8C-B420-419C-8272-E26724E5A00E}" srcId="{33AC534E-1AD0-4FD3-ADF3-B002F7990F16}" destId="{287BC48B-98DD-4E5D-8C13-7D3E44E7EA54}" srcOrd="3" destOrd="0" parTransId="{30C58DE0-B0EC-468B-AAAA-6BE62FA2FE40}" sibTransId="{47275A9C-92C9-4F4B-BE3C-8D39D5D6A5FB}"/>
    <dgm:cxn modelId="{28269FB2-9243-4A3B-B44B-1F37A4CEE64E}" type="presOf" srcId="{08ED3158-4FD2-4736-81E9-DD4BC3DF9CD8}" destId="{3D0E5BCF-4047-4186-BAC0-0973FC2ABF4C}" srcOrd="0" destOrd="0" presId="urn:microsoft.com/office/officeart/2018/2/layout/IconCircleList"/>
    <dgm:cxn modelId="{74161DBB-4D23-4B68-9DAC-7D78436A0F71}" type="presOf" srcId="{73FC9D74-14FB-44A7-9EEF-743F7E654B2B}" destId="{FC3C9D7F-FBED-4597-8D9B-D3D9763D8E93}" srcOrd="0" destOrd="0" presId="urn:microsoft.com/office/officeart/2018/2/layout/IconCircleList"/>
    <dgm:cxn modelId="{FDA679C1-4386-48DE-A1B7-57A132365EBA}" type="presOf" srcId="{C944BD70-2D13-4F2F-8E24-A9FB1C1FF6B9}" destId="{C5C64CDD-5F6B-42EA-B867-08588EAA5874}" srcOrd="0" destOrd="0" presId="urn:microsoft.com/office/officeart/2018/2/layout/IconCircleList"/>
    <dgm:cxn modelId="{3840BBCB-6F6E-416A-9B27-7AE481AD512D}" type="presOf" srcId="{47275A9C-92C9-4F4B-BE3C-8D39D5D6A5FB}" destId="{0EF1150B-3DF2-452B-B80F-497458A76E68}" srcOrd="0" destOrd="0" presId="urn:microsoft.com/office/officeart/2018/2/layout/IconCircleList"/>
    <dgm:cxn modelId="{8498E0DD-FACC-491E-AB3E-078AFD69A290}" type="presOf" srcId="{8B3C930A-FCC5-4599-BF48-F1380D69CCC5}" destId="{02D4B6BC-0E47-455A-B1B9-A34F6CA2CB78}" srcOrd="0" destOrd="0" presId="urn:microsoft.com/office/officeart/2018/2/layout/IconCircleList"/>
    <dgm:cxn modelId="{F2BFF7E5-F99D-4412-B3A9-8C4D5AE87913}" type="presOf" srcId="{3FDBADF5-C496-42BA-8C3F-D55CED8FB1A8}" destId="{0D3D8BD8-2128-4D20-8CEA-922F7492938A}" srcOrd="0" destOrd="0" presId="urn:microsoft.com/office/officeart/2018/2/layout/IconCircleList"/>
    <dgm:cxn modelId="{0DA62CF2-F87B-40A7-9CD4-BD4E2874EB4D}" srcId="{33AC534E-1AD0-4FD3-ADF3-B002F7990F16}" destId="{5B86A428-011C-4080-BC05-23553264A3D2}" srcOrd="7" destOrd="0" parTransId="{F9DA56B9-FC39-4FA8-8AC5-8F82F694CF99}" sibTransId="{93C45984-864B-4075-8DEF-AC3A91BD0FD1}"/>
    <dgm:cxn modelId="{09419FF8-54EC-4F80-8833-C59EFB3FE2A5}" type="presOf" srcId="{5B86A428-011C-4080-BC05-23553264A3D2}" destId="{2A8FCFF3-00E0-41F7-BAC7-EE7982172326}" srcOrd="0" destOrd="0" presId="urn:microsoft.com/office/officeart/2018/2/layout/IconCircleList"/>
    <dgm:cxn modelId="{B018D4A6-A91E-49CB-9739-6D27C4DAEE84}" type="presParOf" srcId="{6903ADB9-1B1A-49C5-AD9E-759EC8F9AB08}" destId="{78C43864-B6C4-494D-8B8F-D3D8058D9BF6}" srcOrd="0" destOrd="0" presId="urn:microsoft.com/office/officeart/2018/2/layout/IconCircleList"/>
    <dgm:cxn modelId="{56FCD8A6-AB60-4A17-84E2-942D5B94DC08}" type="presParOf" srcId="{78C43864-B6C4-494D-8B8F-D3D8058D9BF6}" destId="{3994E127-5D6A-4AB0-A650-9A913A597E85}" srcOrd="0" destOrd="0" presId="urn:microsoft.com/office/officeart/2018/2/layout/IconCircleList"/>
    <dgm:cxn modelId="{E7CFD81F-50F3-4F80-9107-F24F29293C0D}" type="presParOf" srcId="{3994E127-5D6A-4AB0-A650-9A913A597E85}" destId="{2E436E1B-01A2-48B6-BA74-CC92D65C691E}" srcOrd="0" destOrd="0" presId="urn:microsoft.com/office/officeart/2018/2/layout/IconCircleList"/>
    <dgm:cxn modelId="{6591AFF1-9B11-4164-A212-5EC6A749709D}" type="presParOf" srcId="{3994E127-5D6A-4AB0-A650-9A913A597E85}" destId="{6F61010C-28FF-47CC-835B-54E6C245C33D}" srcOrd="1" destOrd="0" presId="urn:microsoft.com/office/officeart/2018/2/layout/IconCircleList"/>
    <dgm:cxn modelId="{4AEB469E-3B06-48F7-8C70-E1DB70E1C1D8}" type="presParOf" srcId="{3994E127-5D6A-4AB0-A650-9A913A597E85}" destId="{734C32B9-F869-4BD7-86DA-620B81AC5683}" srcOrd="2" destOrd="0" presId="urn:microsoft.com/office/officeart/2018/2/layout/IconCircleList"/>
    <dgm:cxn modelId="{61AFE2E7-40BB-4BA5-A29D-552CE792B0D2}" type="presParOf" srcId="{3994E127-5D6A-4AB0-A650-9A913A597E85}" destId="{02D4B6BC-0E47-455A-B1B9-A34F6CA2CB78}" srcOrd="3" destOrd="0" presId="urn:microsoft.com/office/officeart/2018/2/layout/IconCircleList"/>
    <dgm:cxn modelId="{24A61012-1FDF-40EB-A3EF-F0D0EBAD92E6}" type="presParOf" srcId="{78C43864-B6C4-494D-8B8F-D3D8058D9BF6}" destId="{C5C64CDD-5F6B-42EA-B867-08588EAA5874}" srcOrd="1" destOrd="0" presId="urn:microsoft.com/office/officeart/2018/2/layout/IconCircleList"/>
    <dgm:cxn modelId="{9E65D66F-C8DE-4737-B7BA-10DC99A85639}" type="presParOf" srcId="{78C43864-B6C4-494D-8B8F-D3D8058D9BF6}" destId="{53229D6F-449A-4685-8935-1E1EB7300C31}" srcOrd="2" destOrd="0" presId="urn:microsoft.com/office/officeart/2018/2/layout/IconCircleList"/>
    <dgm:cxn modelId="{2604D9D0-275C-482C-9BF3-0E84EB16C36C}" type="presParOf" srcId="{53229D6F-449A-4685-8935-1E1EB7300C31}" destId="{6954EF74-D918-4B93-8347-7AF4F440C09E}" srcOrd="0" destOrd="0" presId="urn:microsoft.com/office/officeart/2018/2/layout/IconCircleList"/>
    <dgm:cxn modelId="{F2009F1D-083D-4CAD-9DB9-15AE801274EE}" type="presParOf" srcId="{53229D6F-449A-4685-8935-1E1EB7300C31}" destId="{442086A1-12FF-4454-8E02-0544E6E763FB}" srcOrd="1" destOrd="0" presId="urn:microsoft.com/office/officeart/2018/2/layout/IconCircleList"/>
    <dgm:cxn modelId="{75350D34-5A6D-4EEF-9E31-3B1942D20AAC}" type="presParOf" srcId="{53229D6F-449A-4685-8935-1E1EB7300C31}" destId="{CC6D48D1-0E3C-4FF2-A4BD-2E96EB9689CF}" srcOrd="2" destOrd="0" presId="urn:microsoft.com/office/officeart/2018/2/layout/IconCircleList"/>
    <dgm:cxn modelId="{D64827FE-2F49-40AC-BA95-5DF1B6A9E69B}" type="presParOf" srcId="{53229D6F-449A-4685-8935-1E1EB7300C31}" destId="{80603123-D7C7-46DE-8D3F-C90BFE59905F}" srcOrd="3" destOrd="0" presId="urn:microsoft.com/office/officeart/2018/2/layout/IconCircleList"/>
    <dgm:cxn modelId="{5E6710A4-6B17-48B8-A403-021A6BF3D44E}" type="presParOf" srcId="{78C43864-B6C4-494D-8B8F-D3D8058D9BF6}" destId="{3F9564CF-4D6D-4AFD-8E41-689CDB15674B}" srcOrd="3" destOrd="0" presId="urn:microsoft.com/office/officeart/2018/2/layout/IconCircleList"/>
    <dgm:cxn modelId="{944531F4-9DA7-4589-A70B-4D0F2AAD7D4D}" type="presParOf" srcId="{78C43864-B6C4-494D-8B8F-D3D8058D9BF6}" destId="{A5EC89FD-30AB-4868-9229-8E3E66C7F6E5}" srcOrd="4" destOrd="0" presId="urn:microsoft.com/office/officeart/2018/2/layout/IconCircleList"/>
    <dgm:cxn modelId="{79F69F5F-0C92-4934-ADBD-D57207977A06}" type="presParOf" srcId="{A5EC89FD-30AB-4868-9229-8E3E66C7F6E5}" destId="{FFB07527-AA77-42A0-AF95-16F8495E6CDA}" srcOrd="0" destOrd="0" presId="urn:microsoft.com/office/officeart/2018/2/layout/IconCircleList"/>
    <dgm:cxn modelId="{D46AC53A-83F0-4F9F-B9A2-5BD62E1B2D16}" type="presParOf" srcId="{A5EC89FD-30AB-4868-9229-8E3E66C7F6E5}" destId="{0AD87212-55C9-48DC-A95B-7B9C1D246BF3}" srcOrd="1" destOrd="0" presId="urn:microsoft.com/office/officeart/2018/2/layout/IconCircleList"/>
    <dgm:cxn modelId="{1747B69D-1CFD-4E09-ABCE-5BF5515898CE}" type="presParOf" srcId="{A5EC89FD-30AB-4868-9229-8E3E66C7F6E5}" destId="{64B6D055-D0C7-4AE3-9905-8FB66A7995DB}" srcOrd="2" destOrd="0" presId="urn:microsoft.com/office/officeart/2018/2/layout/IconCircleList"/>
    <dgm:cxn modelId="{B60750A6-D78B-455A-836A-58163CBF8CD5}" type="presParOf" srcId="{A5EC89FD-30AB-4868-9229-8E3E66C7F6E5}" destId="{0A875F7A-88A0-4B65-A8EC-23793D580D29}" srcOrd="3" destOrd="0" presId="urn:microsoft.com/office/officeart/2018/2/layout/IconCircleList"/>
    <dgm:cxn modelId="{CC914C33-D670-48EA-AD39-9B44FC8CE8CD}" type="presParOf" srcId="{78C43864-B6C4-494D-8B8F-D3D8058D9BF6}" destId="{918031E7-1ECE-4FF0-B11C-2FA0644F5925}" srcOrd="5" destOrd="0" presId="urn:microsoft.com/office/officeart/2018/2/layout/IconCircleList"/>
    <dgm:cxn modelId="{D4671315-B469-45B0-AB20-F3D7F6FA9535}" type="presParOf" srcId="{78C43864-B6C4-494D-8B8F-D3D8058D9BF6}" destId="{EAC37631-4CE0-499B-83CE-39A222253A7A}" srcOrd="6" destOrd="0" presId="urn:microsoft.com/office/officeart/2018/2/layout/IconCircleList"/>
    <dgm:cxn modelId="{ED8A25CE-FC7E-4F35-A372-5B030DF8C8B6}" type="presParOf" srcId="{EAC37631-4CE0-499B-83CE-39A222253A7A}" destId="{1131E618-F538-424F-A931-89B69CB23DCC}" srcOrd="0" destOrd="0" presId="urn:microsoft.com/office/officeart/2018/2/layout/IconCircleList"/>
    <dgm:cxn modelId="{2B5023F2-5C11-4219-8219-B4247771D57D}" type="presParOf" srcId="{EAC37631-4CE0-499B-83CE-39A222253A7A}" destId="{676D8B50-E845-400B-BFB2-06826B2AC402}" srcOrd="1" destOrd="0" presId="urn:microsoft.com/office/officeart/2018/2/layout/IconCircleList"/>
    <dgm:cxn modelId="{74284D20-8738-4C03-B743-BB1826DF6F8A}" type="presParOf" srcId="{EAC37631-4CE0-499B-83CE-39A222253A7A}" destId="{84A67039-3409-436A-A209-3AF9C6979FAB}" srcOrd="2" destOrd="0" presId="urn:microsoft.com/office/officeart/2018/2/layout/IconCircleList"/>
    <dgm:cxn modelId="{622A374D-AB98-4577-BDDA-2692628F2A33}" type="presParOf" srcId="{EAC37631-4CE0-499B-83CE-39A222253A7A}" destId="{D9CC0C06-AA9D-47AC-AE75-739FCA92F910}" srcOrd="3" destOrd="0" presId="urn:microsoft.com/office/officeart/2018/2/layout/IconCircleList"/>
    <dgm:cxn modelId="{75D887C4-9436-407F-8960-B4EC4F7B4ED4}" type="presParOf" srcId="{78C43864-B6C4-494D-8B8F-D3D8058D9BF6}" destId="{0EF1150B-3DF2-452B-B80F-497458A76E68}" srcOrd="7" destOrd="0" presId="urn:microsoft.com/office/officeart/2018/2/layout/IconCircleList"/>
    <dgm:cxn modelId="{80A1253A-078A-41C4-9357-8CA0A526F09D}" type="presParOf" srcId="{78C43864-B6C4-494D-8B8F-D3D8058D9BF6}" destId="{8FFA00FD-153C-45BF-A50A-DAFF6498391C}" srcOrd="8" destOrd="0" presId="urn:microsoft.com/office/officeart/2018/2/layout/IconCircleList"/>
    <dgm:cxn modelId="{1FF7A882-A3C9-4BB1-9AA8-E640FAA4C207}" type="presParOf" srcId="{8FFA00FD-153C-45BF-A50A-DAFF6498391C}" destId="{E8FF7435-E12B-4FE2-81BE-3B504E792AB2}" srcOrd="0" destOrd="0" presId="urn:microsoft.com/office/officeart/2018/2/layout/IconCircleList"/>
    <dgm:cxn modelId="{04437C39-A811-4E9F-8ED9-763A141A5F7C}" type="presParOf" srcId="{8FFA00FD-153C-45BF-A50A-DAFF6498391C}" destId="{6DE5BD87-A94D-410D-8735-9C933174BBA1}" srcOrd="1" destOrd="0" presId="urn:microsoft.com/office/officeart/2018/2/layout/IconCircleList"/>
    <dgm:cxn modelId="{62417F92-97FB-48D7-B6FB-10EE5B465818}" type="presParOf" srcId="{8FFA00FD-153C-45BF-A50A-DAFF6498391C}" destId="{5B317560-656B-4E1D-BEFA-E5DD1220FA35}" srcOrd="2" destOrd="0" presId="urn:microsoft.com/office/officeart/2018/2/layout/IconCircleList"/>
    <dgm:cxn modelId="{562CB797-F9BD-4991-A88B-B8EC6640A85A}" type="presParOf" srcId="{8FFA00FD-153C-45BF-A50A-DAFF6498391C}" destId="{3DDDE00C-33C5-491A-B5F8-FB59DE575C80}" srcOrd="3" destOrd="0" presId="urn:microsoft.com/office/officeart/2018/2/layout/IconCircleList"/>
    <dgm:cxn modelId="{D80A6727-12D5-4AAD-8831-2C795C1CC9F8}" type="presParOf" srcId="{78C43864-B6C4-494D-8B8F-D3D8058D9BF6}" destId="{A7CCEDE0-F03F-47C1-83C0-B3CC39B9892D}" srcOrd="9" destOrd="0" presId="urn:microsoft.com/office/officeart/2018/2/layout/IconCircleList"/>
    <dgm:cxn modelId="{8ECFD942-9810-44F9-ADD9-A3E752478AEF}" type="presParOf" srcId="{78C43864-B6C4-494D-8B8F-D3D8058D9BF6}" destId="{22ED0C9C-2068-4868-BB53-B189EE03BA08}" srcOrd="10" destOrd="0" presId="urn:microsoft.com/office/officeart/2018/2/layout/IconCircleList"/>
    <dgm:cxn modelId="{A4DA709E-BCB4-4318-9340-047547DCB380}" type="presParOf" srcId="{22ED0C9C-2068-4868-BB53-B189EE03BA08}" destId="{84008F8E-F3DD-4F2C-B0B0-AE859D39A3C5}" srcOrd="0" destOrd="0" presId="urn:microsoft.com/office/officeart/2018/2/layout/IconCircleList"/>
    <dgm:cxn modelId="{E8FBE931-8210-485C-9AC7-A5531218073F}" type="presParOf" srcId="{22ED0C9C-2068-4868-BB53-B189EE03BA08}" destId="{B1BF4FB4-50E1-4812-A4CC-DCBA12FCED70}" srcOrd="1" destOrd="0" presId="urn:microsoft.com/office/officeart/2018/2/layout/IconCircleList"/>
    <dgm:cxn modelId="{309BBADC-A2EE-4E6A-9BF0-BEBFE6543090}" type="presParOf" srcId="{22ED0C9C-2068-4868-BB53-B189EE03BA08}" destId="{41381BAC-4D5A-4CEE-89BB-684B78F993DE}" srcOrd="2" destOrd="0" presId="urn:microsoft.com/office/officeart/2018/2/layout/IconCircleList"/>
    <dgm:cxn modelId="{44CB8BFC-10A7-4D0A-9EA5-6FBFD4299EFF}" type="presParOf" srcId="{22ED0C9C-2068-4868-BB53-B189EE03BA08}" destId="{00FD0CF7-E4D9-4404-A66C-A62BFE135B50}" srcOrd="3" destOrd="0" presId="urn:microsoft.com/office/officeart/2018/2/layout/IconCircleList"/>
    <dgm:cxn modelId="{A98A7616-E225-4684-AAAA-8A149F4CB2A2}" type="presParOf" srcId="{78C43864-B6C4-494D-8B8F-D3D8058D9BF6}" destId="{3D0E5BCF-4047-4186-BAC0-0973FC2ABF4C}" srcOrd="11" destOrd="0" presId="urn:microsoft.com/office/officeart/2018/2/layout/IconCircleList"/>
    <dgm:cxn modelId="{6B641BDD-4073-4E07-A3AF-01A4FFC66A15}" type="presParOf" srcId="{78C43864-B6C4-494D-8B8F-D3D8058D9BF6}" destId="{43A0B2DD-D1EB-41BA-AF1E-D266771C8B9C}" srcOrd="12" destOrd="0" presId="urn:microsoft.com/office/officeart/2018/2/layout/IconCircleList"/>
    <dgm:cxn modelId="{12766BB2-45B6-4DBE-BD35-AFAE0B6CED88}" type="presParOf" srcId="{43A0B2DD-D1EB-41BA-AF1E-D266771C8B9C}" destId="{1E45074A-9C2A-40DE-A204-4C0FD9CC9850}" srcOrd="0" destOrd="0" presId="urn:microsoft.com/office/officeart/2018/2/layout/IconCircleList"/>
    <dgm:cxn modelId="{388F8EA3-6716-47FC-8822-545D1B9AB056}" type="presParOf" srcId="{43A0B2DD-D1EB-41BA-AF1E-D266771C8B9C}" destId="{D5A6831E-666B-449C-8AA9-BCFAA8E90648}" srcOrd="1" destOrd="0" presId="urn:microsoft.com/office/officeart/2018/2/layout/IconCircleList"/>
    <dgm:cxn modelId="{4BFA8780-59B4-4B43-8FD6-9E6C0F1EEC66}" type="presParOf" srcId="{43A0B2DD-D1EB-41BA-AF1E-D266771C8B9C}" destId="{39F9B72B-4362-4CF1-BED5-3FF50B0D38CB}" srcOrd="2" destOrd="0" presId="urn:microsoft.com/office/officeart/2018/2/layout/IconCircleList"/>
    <dgm:cxn modelId="{533C8D9B-AA96-4832-95A9-25C62B8DC34A}" type="presParOf" srcId="{43A0B2DD-D1EB-41BA-AF1E-D266771C8B9C}" destId="{0D3D8BD8-2128-4D20-8CEA-922F7492938A}" srcOrd="3" destOrd="0" presId="urn:microsoft.com/office/officeart/2018/2/layout/IconCircleList"/>
    <dgm:cxn modelId="{CB1C8C21-93B2-4422-8BBF-F40F9830021A}" type="presParOf" srcId="{78C43864-B6C4-494D-8B8F-D3D8058D9BF6}" destId="{FC3C9D7F-FBED-4597-8D9B-D3D9763D8E93}" srcOrd="13" destOrd="0" presId="urn:microsoft.com/office/officeart/2018/2/layout/IconCircleList"/>
    <dgm:cxn modelId="{C8C3E1AC-DB2D-4EA5-B7B5-F6453B873194}" type="presParOf" srcId="{78C43864-B6C4-494D-8B8F-D3D8058D9BF6}" destId="{CAEB37AE-01B8-41B3-8CEB-99872353F82B}" srcOrd="14" destOrd="0" presId="urn:microsoft.com/office/officeart/2018/2/layout/IconCircleList"/>
    <dgm:cxn modelId="{D5DC5B40-E5F3-4A59-B025-492037AEC038}" type="presParOf" srcId="{CAEB37AE-01B8-41B3-8CEB-99872353F82B}" destId="{0A99E142-9572-4452-80CF-4D2AAD8622FF}" srcOrd="0" destOrd="0" presId="urn:microsoft.com/office/officeart/2018/2/layout/IconCircleList"/>
    <dgm:cxn modelId="{9B8DD2F9-ECCB-439D-94C0-76D4D192E840}" type="presParOf" srcId="{CAEB37AE-01B8-41B3-8CEB-99872353F82B}" destId="{0CFD6C21-BFF3-4E7F-8CA9-2814E4EA8534}" srcOrd="1" destOrd="0" presId="urn:microsoft.com/office/officeart/2018/2/layout/IconCircleList"/>
    <dgm:cxn modelId="{FF0EB5E7-2F06-4721-8F43-9C2C428F932D}" type="presParOf" srcId="{CAEB37AE-01B8-41B3-8CEB-99872353F82B}" destId="{5E351ADA-518F-4ADF-AAE2-269C10C86695}" srcOrd="2" destOrd="0" presId="urn:microsoft.com/office/officeart/2018/2/layout/IconCircleList"/>
    <dgm:cxn modelId="{2E2E891B-85DC-4C51-8453-CCDF700AE4F9}" type="presParOf" srcId="{CAEB37AE-01B8-41B3-8CEB-99872353F82B}" destId="{2A8FCFF3-00E0-41F7-BAC7-EE798217232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36E1B-01A2-48B6-BA74-CC92D65C691E}">
      <dsp:nvSpPr>
        <dsp:cNvPr id="0" name=""/>
        <dsp:cNvSpPr/>
      </dsp:nvSpPr>
      <dsp:spPr>
        <a:xfrm>
          <a:off x="223129" y="433480"/>
          <a:ext cx="913742" cy="9137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1010C-28FF-47CC-835B-54E6C245C33D}">
      <dsp:nvSpPr>
        <dsp:cNvPr id="0" name=""/>
        <dsp:cNvSpPr/>
      </dsp:nvSpPr>
      <dsp:spPr>
        <a:xfrm>
          <a:off x="415015" y="625366"/>
          <a:ext cx="529970" cy="529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4B6BC-0E47-455A-B1B9-A34F6CA2CB78}">
      <dsp:nvSpPr>
        <dsp:cNvPr id="0" name=""/>
        <dsp:cNvSpPr/>
      </dsp:nvSpPr>
      <dsp:spPr>
        <a:xfrm>
          <a:off x="1332674" y="433480"/>
          <a:ext cx="2153821" cy="91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Inventory Management:</a:t>
          </a:r>
          <a:r>
            <a:rPr lang="en-US" sz="1100" kern="1200"/>
            <a:t> It keeps track of the number of books in stock</a:t>
          </a:r>
          <a:r>
            <a:rPr lang="en-US" sz="1100" kern="1200">
              <a:latin typeface="Seaford"/>
            </a:rPr>
            <a:t>.</a:t>
          </a:r>
          <a:endParaRPr lang="en-US" sz="1100" kern="1200"/>
        </a:p>
      </dsp:txBody>
      <dsp:txXfrm>
        <a:off x="1332674" y="433480"/>
        <a:ext cx="2153821" cy="913742"/>
      </dsp:txXfrm>
    </dsp:sp>
    <dsp:sp modelId="{6954EF74-D918-4B93-8347-7AF4F440C09E}">
      <dsp:nvSpPr>
        <dsp:cNvPr id="0" name=""/>
        <dsp:cNvSpPr/>
      </dsp:nvSpPr>
      <dsp:spPr>
        <a:xfrm>
          <a:off x="3861783" y="433480"/>
          <a:ext cx="913742" cy="9137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086A1-12FF-4454-8E02-0544E6E763FB}">
      <dsp:nvSpPr>
        <dsp:cNvPr id="0" name=""/>
        <dsp:cNvSpPr/>
      </dsp:nvSpPr>
      <dsp:spPr>
        <a:xfrm>
          <a:off x="4053669" y="625366"/>
          <a:ext cx="529970" cy="529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03123-D7C7-46DE-8D3F-C90BFE59905F}">
      <dsp:nvSpPr>
        <dsp:cNvPr id="0" name=""/>
        <dsp:cNvSpPr/>
      </dsp:nvSpPr>
      <dsp:spPr>
        <a:xfrm>
          <a:off x="4971327" y="433480"/>
          <a:ext cx="2153821" cy="91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Order Processing: </a:t>
          </a:r>
          <a:r>
            <a:rPr lang="en-US" sz="1100" kern="1200"/>
            <a:t>It manages customer orders</a:t>
          </a:r>
          <a:r>
            <a:rPr lang="en-US" sz="1100" kern="1200">
              <a:latin typeface="Seaford"/>
            </a:rPr>
            <a:t>.</a:t>
          </a:r>
          <a:endParaRPr lang="en-US" sz="1100" kern="1200"/>
        </a:p>
      </dsp:txBody>
      <dsp:txXfrm>
        <a:off x="4971327" y="433480"/>
        <a:ext cx="2153821" cy="913742"/>
      </dsp:txXfrm>
    </dsp:sp>
    <dsp:sp modelId="{FFB07527-AA77-42A0-AF95-16F8495E6CDA}">
      <dsp:nvSpPr>
        <dsp:cNvPr id="0" name=""/>
        <dsp:cNvSpPr/>
      </dsp:nvSpPr>
      <dsp:spPr>
        <a:xfrm>
          <a:off x="7500436" y="433480"/>
          <a:ext cx="913742" cy="9137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87212-55C9-48DC-A95B-7B9C1D246BF3}">
      <dsp:nvSpPr>
        <dsp:cNvPr id="0" name=""/>
        <dsp:cNvSpPr/>
      </dsp:nvSpPr>
      <dsp:spPr>
        <a:xfrm>
          <a:off x="7692322" y="625366"/>
          <a:ext cx="529970" cy="5299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75F7A-88A0-4B65-A8EC-23793D580D29}">
      <dsp:nvSpPr>
        <dsp:cNvPr id="0" name=""/>
        <dsp:cNvSpPr/>
      </dsp:nvSpPr>
      <dsp:spPr>
        <a:xfrm>
          <a:off x="8609981" y="433480"/>
          <a:ext cx="2153821" cy="91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Sales Promotion Management: </a:t>
          </a:r>
          <a:r>
            <a:rPr lang="en-US" sz="1100" kern="1200"/>
            <a:t>The system allows for the creation and management of promotional events, applying discounts to orders</a:t>
          </a:r>
          <a:r>
            <a:rPr lang="en-US" sz="1100" kern="1200">
              <a:latin typeface="Seaford"/>
            </a:rPr>
            <a:t>.</a:t>
          </a:r>
          <a:endParaRPr lang="en-US" sz="1100" kern="1200"/>
        </a:p>
      </dsp:txBody>
      <dsp:txXfrm>
        <a:off x="8609981" y="433480"/>
        <a:ext cx="2153821" cy="913742"/>
      </dsp:txXfrm>
    </dsp:sp>
    <dsp:sp modelId="{1131E618-F538-424F-A931-89B69CB23DCC}">
      <dsp:nvSpPr>
        <dsp:cNvPr id="0" name=""/>
        <dsp:cNvSpPr/>
      </dsp:nvSpPr>
      <dsp:spPr>
        <a:xfrm>
          <a:off x="223129" y="2276605"/>
          <a:ext cx="913742" cy="9137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D8B50-E845-400B-BFB2-06826B2AC402}">
      <dsp:nvSpPr>
        <dsp:cNvPr id="0" name=""/>
        <dsp:cNvSpPr/>
      </dsp:nvSpPr>
      <dsp:spPr>
        <a:xfrm>
          <a:off x="415015" y="2468491"/>
          <a:ext cx="529970" cy="5299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C0C06-AA9D-47AC-AE75-739FCA92F910}">
      <dsp:nvSpPr>
        <dsp:cNvPr id="0" name=""/>
        <dsp:cNvSpPr/>
      </dsp:nvSpPr>
      <dsp:spPr>
        <a:xfrm>
          <a:off x="1332674" y="2276605"/>
          <a:ext cx="2153821" cy="91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Supplier and Publisher Relations:</a:t>
          </a:r>
          <a:r>
            <a:rPr lang="en-US" sz="1100" kern="1200"/>
            <a:t> It maintains information about publishers and authors, which is essential for ordering new inventory and managing the supply chain.</a:t>
          </a:r>
        </a:p>
      </dsp:txBody>
      <dsp:txXfrm>
        <a:off x="1332674" y="2276605"/>
        <a:ext cx="2153821" cy="913742"/>
      </dsp:txXfrm>
    </dsp:sp>
    <dsp:sp modelId="{E8FF7435-E12B-4FE2-81BE-3B504E792AB2}">
      <dsp:nvSpPr>
        <dsp:cNvPr id="0" name=""/>
        <dsp:cNvSpPr/>
      </dsp:nvSpPr>
      <dsp:spPr>
        <a:xfrm>
          <a:off x="3861783" y="2276605"/>
          <a:ext cx="913742" cy="9137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5BD87-A94D-410D-8735-9C933174BBA1}">
      <dsp:nvSpPr>
        <dsp:cNvPr id="0" name=""/>
        <dsp:cNvSpPr/>
      </dsp:nvSpPr>
      <dsp:spPr>
        <a:xfrm>
          <a:off x="4053669" y="2468491"/>
          <a:ext cx="529970" cy="5299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DE00C-33C5-491A-B5F8-FB59DE575C80}">
      <dsp:nvSpPr>
        <dsp:cNvPr id="0" name=""/>
        <dsp:cNvSpPr/>
      </dsp:nvSpPr>
      <dsp:spPr>
        <a:xfrm>
          <a:off x="4971327" y="2276605"/>
          <a:ext cx="2153821" cy="91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Customer Relationship Management (CRM): </a:t>
          </a:r>
          <a:r>
            <a:rPr lang="en-US" sz="1100" kern="1200"/>
            <a:t>It records customer details for personalized marketing and service and maintains a history of customer purchases.</a:t>
          </a:r>
        </a:p>
      </dsp:txBody>
      <dsp:txXfrm>
        <a:off x="4971327" y="2276605"/>
        <a:ext cx="2153821" cy="913742"/>
      </dsp:txXfrm>
    </dsp:sp>
    <dsp:sp modelId="{84008F8E-F3DD-4F2C-B0B0-AE859D39A3C5}">
      <dsp:nvSpPr>
        <dsp:cNvPr id="0" name=""/>
        <dsp:cNvSpPr/>
      </dsp:nvSpPr>
      <dsp:spPr>
        <a:xfrm>
          <a:off x="7500436" y="2276605"/>
          <a:ext cx="913742" cy="9137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F4FB4-50E1-4812-A4CC-DCBA12FCED70}">
      <dsp:nvSpPr>
        <dsp:cNvPr id="0" name=""/>
        <dsp:cNvSpPr/>
      </dsp:nvSpPr>
      <dsp:spPr>
        <a:xfrm>
          <a:off x="7692322" y="2468491"/>
          <a:ext cx="529970" cy="5299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D0CF7-E4D9-4404-A66C-A62BFE135B50}">
      <dsp:nvSpPr>
        <dsp:cNvPr id="0" name=""/>
        <dsp:cNvSpPr/>
      </dsp:nvSpPr>
      <dsp:spPr>
        <a:xfrm>
          <a:off x="8609981" y="2276605"/>
          <a:ext cx="2153821" cy="91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Employee Management:</a:t>
          </a:r>
          <a:r>
            <a:rPr lang="en-US" sz="1100" kern="1200"/>
            <a:t> The system manages employee information, including their roles within the bookstore, which can help in scheduling and task assignment.</a:t>
          </a:r>
        </a:p>
      </dsp:txBody>
      <dsp:txXfrm>
        <a:off x="8609981" y="2276605"/>
        <a:ext cx="2153821" cy="913742"/>
      </dsp:txXfrm>
    </dsp:sp>
    <dsp:sp modelId="{1E45074A-9C2A-40DE-A204-4C0FD9CC9850}">
      <dsp:nvSpPr>
        <dsp:cNvPr id="0" name=""/>
        <dsp:cNvSpPr/>
      </dsp:nvSpPr>
      <dsp:spPr>
        <a:xfrm>
          <a:off x="223129" y="4119729"/>
          <a:ext cx="913742" cy="9137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6831E-666B-449C-8AA9-BCFAA8E90648}">
      <dsp:nvSpPr>
        <dsp:cNvPr id="0" name=""/>
        <dsp:cNvSpPr/>
      </dsp:nvSpPr>
      <dsp:spPr>
        <a:xfrm>
          <a:off x="415015" y="4311615"/>
          <a:ext cx="529970" cy="52997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D8BD8-2128-4D20-8CEA-922F7492938A}">
      <dsp:nvSpPr>
        <dsp:cNvPr id="0" name=""/>
        <dsp:cNvSpPr/>
      </dsp:nvSpPr>
      <dsp:spPr>
        <a:xfrm>
          <a:off x="1332674" y="4119729"/>
          <a:ext cx="2153821" cy="91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Reporting and Analysis: </a:t>
          </a:r>
          <a:r>
            <a:rPr lang="en-US" sz="1100" kern="1200"/>
            <a:t>By tracking various entities and their interrelations, the system can generate reports for sales, inventory levels, popular books, and employee performance, aiding in strategic decision-making.</a:t>
          </a:r>
        </a:p>
      </dsp:txBody>
      <dsp:txXfrm>
        <a:off x="1332674" y="4119729"/>
        <a:ext cx="2153821" cy="913742"/>
      </dsp:txXfrm>
    </dsp:sp>
    <dsp:sp modelId="{0A99E142-9572-4452-80CF-4D2AAD8622FF}">
      <dsp:nvSpPr>
        <dsp:cNvPr id="0" name=""/>
        <dsp:cNvSpPr/>
      </dsp:nvSpPr>
      <dsp:spPr>
        <a:xfrm>
          <a:off x="3861783" y="4119729"/>
          <a:ext cx="913742" cy="9137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D6C21-BFF3-4E7F-8CA9-2814E4EA8534}">
      <dsp:nvSpPr>
        <dsp:cNvPr id="0" name=""/>
        <dsp:cNvSpPr/>
      </dsp:nvSpPr>
      <dsp:spPr>
        <a:xfrm>
          <a:off x="4053669" y="4311615"/>
          <a:ext cx="529970" cy="52997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FCFF3-00E0-41F7-BAC7-EE7982172326}">
      <dsp:nvSpPr>
        <dsp:cNvPr id="0" name=""/>
        <dsp:cNvSpPr/>
      </dsp:nvSpPr>
      <dsp:spPr>
        <a:xfrm>
          <a:off x="4971327" y="4119729"/>
          <a:ext cx="2153821" cy="91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Review Management:</a:t>
          </a:r>
          <a:r>
            <a:rPr lang="en-US" sz="1100" kern="1200"/>
            <a:t> It manages customer reviews for books</a:t>
          </a:r>
          <a:r>
            <a:rPr lang="en-US" sz="1100" kern="1200">
              <a:latin typeface="Seaford"/>
            </a:rPr>
            <a:t> and merchandise</a:t>
          </a:r>
          <a:r>
            <a:rPr lang="en-US" sz="1100" kern="1200"/>
            <a:t>, which can be used to improve customer satisfaction and guide future inventory selections.</a:t>
          </a:r>
        </a:p>
      </dsp:txBody>
      <dsp:txXfrm>
        <a:off x="4971327" y="4119729"/>
        <a:ext cx="2153821" cy="913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9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4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4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23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9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48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5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8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976160"/>
            <a:ext cx="3964251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/>
              <a:t>BOOK STORE MANAGEMENT SYSTEM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0" y="3420160"/>
            <a:ext cx="4345249" cy="2458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                           </a:t>
            </a:r>
            <a:r>
              <a:rPr lang="en-US" sz="1700" b="1"/>
              <a:t>TEAM 18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NILRAJ MAYEKAR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ANIRUDH MAHESHWARI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KEVIN MOSES RODRIGUES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VISHNUVARDHAN CHENNAVARAM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FEI CAO</a:t>
            </a:r>
          </a:p>
        </p:txBody>
      </p:sp>
      <p:pic>
        <p:nvPicPr>
          <p:cNvPr id="48" name="Picture 47" descr="Books on a shelf">
            <a:extLst>
              <a:ext uri="{FF2B5EF4-FFF2-40B4-BE49-F238E27FC236}">
                <a16:creationId xmlns:a16="http://schemas.microsoft.com/office/drawing/2014/main" id="{D2152491-C71C-E6A2-4D95-C775A2B334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6169" r="9292" b="1"/>
          <a:stretch/>
        </p:blipFill>
        <p:spPr>
          <a:xfrm>
            <a:off x="5040694" y="489856"/>
            <a:ext cx="6588977" cy="5878282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6A9FE31-8E40-4AAC-8B90-1AD6D752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2CE755F-6139-4A64-8874-30A9A3EF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3D34-1E31-7A88-F9CB-FC35B6AB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29" y="213323"/>
            <a:ext cx="11116324" cy="633984"/>
          </a:xfrm>
        </p:spPr>
        <p:txBody>
          <a:bodyPr/>
          <a:lstStyle/>
          <a:p>
            <a:pPr algn="ctr"/>
            <a:r>
              <a:rPr lang="en-US" sz="2800" b="1">
                <a:latin typeface="Times New Roman"/>
                <a:cs typeface="Times New Roman"/>
              </a:rPr>
              <a:t>REPORTS CONTINUED....</a:t>
            </a:r>
          </a:p>
          <a:p>
            <a:pPr algn="ctr"/>
            <a:endParaRPr lang="en-US" sz="3000" b="1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B4AD8-A37F-5153-006D-3458855CD88D}"/>
              </a:ext>
            </a:extLst>
          </p:cNvPr>
          <p:cNvSpPr txBox="1"/>
          <p:nvPr/>
        </p:nvSpPr>
        <p:spPr>
          <a:xfrm>
            <a:off x="7563219" y="850393"/>
            <a:ext cx="52667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77C6F-7F53-0966-0707-AF23B67F4A74}"/>
              </a:ext>
            </a:extLst>
          </p:cNvPr>
          <p:cNvSpPr txBox="1"/>
          <p:nvPr/>
        </p:nvSpPr>
        <p:spPr>
          <a:xfrm>
            <a:off x="5982854" y="3927763"/>
            <a:ext cx="69919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Times New Roman"/>
              </a:rPr>
              <a:t> </a:t>
            </a:r>
            <a:r>
              <a:rPr lang="en-US" sz="1600">
                <a:latin typeface="Times New Roman"/>
                <a:cs typeface="Times New Roman"/>
              </a:rPr>
              <a:t>​</a:t>
            </a:r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6294770-CCBC-4A75-8138-4FE516325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7" y="1223966"/>
            <a:ext cx="7521442" cy="4972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C3CC8C-0B43-5DBA-49AE-CEDE7719FDF7}"/>
              </a:ext>
            </a:extLst>
          </p:cNvPr>
          <p:cNvSpPr txBox="1"/>
          <p:nvPr/>
        </p:nvSpPr>
        <p:spPr>
          <a:xfrm>
            <a:off x="8470604" y="1287721"/>
            <a:ext cx="311888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Column chart shows the number of copies against its title and category name.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Pie chart indicates the rental count of books by its title.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BFB12-BAA3-04F5-B38C-AB134ED94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26" y="2708552"/>
            <a:ext cx="3964250" cy="1090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/>
              <a:t>THANK YOU</a:t>
            </a:r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DF2D10A-37F3-4589-A957-111312F3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1094" y="1186478"/>
            <a:ext cx="4548069" cy="41298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2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0D91-2CA9-F786-FBAD-FB43BD7C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38" y="-256225"/>
            <a:ext cx="10634472" cy="1019807"/>
          </a:xfrm>
        </p:spPr>
        <p:txBody>
          <a:bodyPr/>
          <a:lstStyle/>
          <a:p>
            <a:pPr algn="ctr"/>
            <a:r>
              <a:rPr lang="en-US" sz="3600" b="1">
                <a:latin typeface="Times New Roman"/>
                <a:cs typeface="Times New Roman"/>
              </a:rPr>
              <a:t>PURPOSE</a:t>
            </a:r>
          </a:p>
        </p:txBody>
      </p:sp>
      <p:graphicFrame>
        <p:nvGraphicFramePr>
          <p:cNvPr id="32" name="Content Placeholder 5">
            <a:extLst>
              <a:ext uri="{FF2B5EF4-FFF2-40B4-BE49-F238E27FC236}">
                <a16:creationId xmlns:a16="http://schemas.microsoft.com/office/drawing/2014/main" id="{CB5D72FC-9B89-3CB1-5E59-CAE5ACCC7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221109"/>
              </p:ext>
            </p:extLst>
          </p:nvPr>
        </p:nvGraphicFramePr>
        <p:xfrm>
          <a:off x="482600" y="641810"/>
          <a:ext cx="10986933" cy="5466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08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842798-79D6-ACEB-2F05-F563698ACEFB}"/>
              </a:ext>
            </a:extLst>
          </p:cNvPr>
          <p:cNvSpPr txBox="1"/>
          <p:nvPr/>
        </p:nvSpPr>
        <p:spPr>
          <a:xfrm>
            <a:off x="3501307" y="-94161"/>
            <a:ext cx="44466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ER - DIAGRAM</a:t>
            </a:r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0B4F5FD9-5A64-D513-7F0E-D4B111EF5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36" y="662763"/>
            <a:ext cx="927905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8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9D1C-9D97-9614-2068-BC420CAB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-123970"/>
            <a:ext cx="11228384" cy="734837"/>
          </a:xfrm>
        </p:spPr>
        <p:txBody>
          <a:bodyPr/>
          <a:lstStyle/>
          <a:p>
            <a:pPr algn="ctr"/>
            <a:r>
              <a:rPr lang="en-US" sz="3600" b="1">
                <a:latin typeface="Times New Roman"/>
                <a:cs typeface="Times New Roman"/>
              </a:rPr>
              <a:t>SQL DDL CREATE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0BFD63-D240-573D-F848-403AB8840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537" y="1261070"/>
            <a:ext cx="6510617" cy="1924233"/>
          </a:xfrm>
        </p:spPr>
      </p:pic>
      <p:pic>
        <p:nvPicPr>
          <p:cNvPr id="5" name="Picture 4" descr="A close-up of text&#10;&#10;Description automatically generated">
            <a:extLst>
              <a:ext uri="{FF2B5EF4-FFF2-40B4-BE49-F238E27FC236}">
                <a16:creationId xmlns:a16="http://schemas.microsoft.com/office/drawing/2014/main" id="{D4136A09-9BAE-604C-8D46-862B748CB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24" y="1260813"/>
            <a:ext cx="4824483" cy="1939715"/>
          </a:xfrm>
          <a:prstGeom prst="rect">
            <a:avLst/>
          </a:prstGeom>
        </p:spPr>
      </p:pic>
      <p:pic>
        <p:nvPicPr>
          <p:cNvPr id="6" name="Picture 5" descr="A close-up of a computer code&#10;&#10;Description automatically generated">
            <a:extLst>
              <a:ext uri="{FF2B5EF4-FFF2-40B4-BE49-F238E27FC236}">
                <a16:creationId xmlns:a16="http://schemas.microsoft.com/office/drawing/2014/main" id="{67031A13-50C1-46B9-2718-94C81B8DB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52" y="3455904"/>
            <a:ext cx="5815854" cy="2012976"/>
          </a:xfrm>
          <a:prstGeom prst="rect">
            <a:avLst/>
          </a:prstGeom>
        </p:spPr>
      </p:pic>
      <p:pic>
        <p:nvPicPr>
          <p:cNvPr id="8" name="Content Placeholder 7" descr="A computer code with text&#10;&#10;Description automatically generated">
            <a:extLst>
              <a:ext uri="{FF2B5EF4-FFF2-40B4-BE49-F238E27FC236}">
                <a16:creationId xmlns:a16="http://schemas.microsoft.com/office/drawing/2014/main" id="{EAA0C815-1F8B-3979-37E6-21803E417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632" y="3664563"/>
            <a:ext cx="5613523" cy="20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6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3D34-1E31-7A88-F9CB-FC35B6AB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29" y="3497"/>
            <a:ext cx="11116324" cy="633984"/>
          </a:xfrm>
        </p:spPr>
        <p:txBody>
          <a:bodyPr/>
          <a:lstStyle/>
          <a:p>
            <a:pPr algn="ctr"/>
            <a:r>
              <a:rPr lang="en-US" sz="3000" b="1">
                <a:latin typeface="Times New Roman"/>
                <a:cs typeface="Times New Roman"/>
              </a:rPr>
              <a:t>VIEWS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B77834-090C-0E16-350B-DCF542B9F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462" b="-331"/>
          <a:stretch/>
        </p:blipFill>
        <p:spPr>
          <a:xfrm>
            <a:off x="1154207" y="1894147"/>
            <a:ext cx="5277975" cy="419033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F005EBD-002F-CD4F-0A4B-1E7AFA973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66"/>
          <a:stretch/>
        </p:blipFill>
        <p:spPr>
          <a:xfrm>
            <a:off x="6611470" y="1894147"/>
            <a:ext cx="5040518" cy="4193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45170C-6A24-2C79-AD2B-B40F86172255}"/>
              </a:ext>
            </a:extLst>
          </p:cNvPr>
          <p:cNvSpPr txBox="1"/>
          <p:nvPr/>
        </p:nvSpPr>
        <p:spPr>
          <a:xfrm>
            <a:off x="1162610" y="1114984"/>
            <a:ext cx="52667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imes New Roman"/>
                <a:cs typeface="Times New Roman"/>
              </a:rPr>
              <a:t>VIEW TO OBTAIN ALL THE POPULAR BOOKS RENTED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83BCB-1047-8E45-2801-827AE0AB98F1}"/>
              </a:ext>
            </a:extLst>
          </p:cNvPr>
          <p:cNvSpPr txBox="1"/>
          <p:nvPr/>
        </p:nvSpPr>
        <p:spPr>
          <a:xfrm>
            <a:off x="7986992" y="1224242"/>
            <a:ext cx="21291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OUTPUT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2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3D34-1E31-7A88-F9CB-FC35B6AB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29" y="3497"/>
            <a:ext cx="11116324" cy="633984"/>
          </a:xfrm>
        </p:spPr>
        <p:txBody>
          <a:bodyPr/>
          <a:lstStyle/>
          <a:p>
            <a:pPr algn="ctr"/>
            <a:r>
              <a:rPr lang="en-US" sz="3000" b="1">
                <a:latin typeface="Times New Roman"/>
                <a:cs typeface="Times New Roman"/>
              </a:rPr>
              <a:t>TRIGGERS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5170C-6A24-2C79-AD2B-B40F86172255}"/>
              </a:ext>
            </a:extLst>
          </p:cNvPr>
          <p:cNvSpPr txBox="1"/>
          <p:nvPr/>
        </p:nvSpPr>
        <p:spPr>
          <a:xfrm>
            <a:off x="46000" y="669659"/>
            <a:ext cx="60089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TRIGGER TO CHECK AND UPDATE NEW </a:t>
            </a:r>
          </a:p>
          <a:p>
            <a:pPr algn="ctr"/>
            <a:r>
              <a:rPr lang="en-US" b="1">
                <a:latin typeface="Times New Roman"/>
                <a:cs typeface="Times New Roman"/>
              </a:rPr>
              <a:t>ORDER ITEM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B4AD8-A37F-5153-006D-3458855CD88D}"/>
              </a:ext>
            </a:extLst>
          </p:cNvPr>
          <p:cNvSpPr txBox="1"/>
          <p:nvPr/>
        </p:nvSpPr>
        <p:spPr>
          <a:xfrm>
            <a:off x="6136618" y="667055"/>
            <a:ext cx="52667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TRIGGER TO CALCULATE AND UPDATE</a:t>
            </a:r>
            <a:endParaRPr lang="en-US">
              <a:latin typeface="Times New Roman"/>
              <a:cs typeface="Times New Roman"/>
            </a:endParaRPr>
          </a:p>
          <a:p>
            <a:pPr algn="ctr"/>
            <a:r>
              <a:rPr lang="en-US" b="1">
                <a:latin typeface="Times New Roman"/>
                <a:cs typeface="Times New Roman"/>
              </a:rPr>
              <a:t>PENALTY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77C6F-7F53-0966-0707-AF23B67F4A74}"/>
              </a:ext>
            </a:extLst>
          </p:cNvPr>
          <p:cNvSpPr txBox="1"/>
          <p:nvPr/>
        </p:nvSpPr>
        <p:spPr>
          <a:xfrm>
            <a:off x="5982854" y="3927763"/>
            <a:ext cx="69919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Times New Roman"/>
              </a:rPr>
              <a:t> </a:t>
            </a:r>
            <a:r>
              <a:rPr lang="en-US" sz="1600">
                <a:latin typeface="Times New Roman"/>
                <a:cs typeface="Times New Roman"/>
              </a:rPr>
              <a:t>​</a:t>
            </a:r>
            <a:endParaRPr lang="en-US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9B5F39F-3912-CB58-731E-8CF0EBB30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6" t="-1345" r="11726" b="216"/>
          <a:stretch/>
        </p:blipFill>
        <p:spPr>
          <a:xfrm>
            <a:off x="730438" y="1315253"/>
            <a:ext cx="4438510" cy="5022192"/>
          </a:xfrm>
          <a:prstGeom prst="rect">
            <a:avLst/>
          </a:prstGeom>
        </p:spPr>
      </p:pic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6664521-3C98-2086-2594-98219A0CF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85" r="-96"/>
          <a:stretch/>
        </p:blipFill>
        <p:spPr>
          <a:xfrm>
            <a:off x="6447025" y="1543086"/>
            <a:ext cx="5115841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3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3D34-1E31-7A88-F9CB-FC35B6AB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29" y="3497"/>
            <a:ext cx="11116324" cy="633984"/>
          </a:xfrm>
        </p:spPr>
        <p:txBody>
          <a:bodyPr/>
          <a:lstStyle/>
          <a:p>
            <a:pPr algn="ctr"/>
            <a:r>
              <a:rPr lang="en-US" sz="2800" b="1">
                <a:latin typeface="Times New Roman"/>
                <a:cs typeface="Times New Roman"/>
              </a:rPr>
              <a:t>STORED PROCEDURES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5170C-6A24-2C79-AD2B-B40F86172255}"/>
              </a:ext>
            </a:extLst>
          </p:cNvPr>
          <p:cNvSpPr txBox="1"/>
          <p:nvPr/>
        </p:nvSpPr>
        <p:spPr>
          <a:xfrm>
            <a:off x="532993" y="692577"/>
            <a:ext cx="4358925" cy="6557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STORED PROCEDURE FOR ADDING A MERCHANDISE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B4AD8-A37F-5153-006D-3458855CD88D}"/>
              </a:ext>
            </a:extLst>
          </p:cNvPr>
          <p:cNvSpPr txBox="1"/>
          <p:nvPr/>
        </p:nvSpPr>
        <p:spPr>
          <a:xfrm>
            <a:off x="6285580" y="632679"/>
            <a:ext cx="50146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STORED PROCEDURE FOR SEARCHING BOOKS BY AUTHOR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77C6F-7F53-0966-0707-AF23B67F4A74}"/>
              </a:ext>
            </a:extLst>
          </p:cNvPr>
          <p:cNvSpPr txBox="1"/>
          <p:nvPr/>
        </p:nvSpPr>
        <p:spPr>
          <a:xfrm>
            <a:off x="5982854" y="3927763"/>
            <a:ext cx="69919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Times New Roman"/>
              </a:rPr>
              <a:t> </a:t>
            </a:r>
            <a:r>
              <a:rPr lang="en-US" sz="1600">
                <a:latin typeface="Times New Roman"/>
                <a:cs typeface="Times New Roman"/>
              </a:rPr>
              <a:t>​</a:t>
            </a:r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DC5062F-570F-EC59-7ABC-CC8A7FC9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5" t="1752" r="18669" b="278"/>
          <a:stretch/>
        </p:blipFill>
        <p:spPr>
          <a:xfrm>
            <a:off x="534390" y="1622334"/>
            <a:ext cx="4680863" cy="4704392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28D3606-0FCC-2D0B-0FF2-1A290BF2A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877" y="1622687"/>
            <a:ext cx="5723809" cy="4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8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3D34-1E31-7A88-F9CB-FC35B6AB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29" y="213323"/>
            <a:ext cx="11116324" cy="633984"/>
          </a:xfrm>
        </p:spPr>
        <p:txBody>
          <a:bodyPr/>
          <a:lstStyle/>
          <a:p>
            <a:pPr algn="ctr"/>
            <a:r>
              <a:rPr lang="en-US" sz="2800" b="1">
                <a:latin typeface="Times New Roman"/>
                <a:cs typeface="Times New Roman"/>
              </a:rPr>
              <a:t>ENCRYPTION AND DECRYPTION</a:t>
            </a:r>
          </a:p>
          <a:p>
            <a:pPr algn="ctr"/>
            <a:endParaRPr lang="en-US" sz="3000" b="1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5170C-6A24-2C79-AD2B-B40F86172255}"/>
              </a:ext>
            </a:extLst>
          </p:cNvPr>
          <p:cNvSpPr txBox="1"/>
          <p:nvPr/>
        </p:nvSpPr>
        <p:spPr>
          <a:xfrm>
            <a:off x="673984" y="664344"/>
            <a:ext cx="6008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ENCRYPYTION FOR AN EMPLOYEE SALARY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B4AD8-A37F-5153-006D-3458855CD88D}"/>
              </a:ext>
            </a:extLst>
          </p:cNvPr>
          <p:cNvSpPr txBox="1"/>
          <p:nvPr/>
        </p:nvSpPr>
        <p:spPr>
          <a:xfrm>
            <a:off x="6623610" y="976438"/>
            <a:ext cx="52667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77C6F-7F53-0966-0707-AF23B67F4A74}"/>
              </a:ext>
            </a:extLst>
          </p:cNvPr>
          <p:cNvSpPr txBox="1"/>
          <p:nvPr/>
        </p:nvSpPr>
        <p:spPr>
          <a:xfrm>
            <a:off x="5982854" y="3927763"/>
            <a:ext cx="69919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Times New Roman"/>
              </a:rPr>
              <a:t> </a:t>
            </a:r>
            <a:r>
              <a:rPr lang="en-US" sz="1600">
                <a:latin typeface="Times New Roman"/>
                <a:cs typeface="Times New Roman"/>
              </a:rPr>
              <a:t>​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1DD1AA8-BFB9-1DD5-E307-204AAFC41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0" r="46279" b="-224"/>
          <a:stretch/>
        </p:blipFill>
        <p:spPr>
          <a:xfrm>
            <a:off x="673653" y="1306462"/>
            <a:ext cx="4776717" cy="491337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82C3DE-152D-470B-9BA3-DF1CD6218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24" r="69" b="16327"/>
          <a:stretch/>
        </p:blipFill>
        <p:spPr>
          <a:xfrm>
            <a:off x="5988326" y="2511714"/>
            <a:ext cx="5528612" cy="217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6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3D34-1E31-7A88-F9CB-FC35B6AB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29" y="213323"/>
            <a:ext cx="11116324" cy="633984"/>
          </a:xfrm>
        </p:spPr>
        <p:txBody>
          <a:bodyPr/>
          <a:lstStyle/>
          <a:p>
            <a:pPr algn="ctr"/>
            <a:r>
              <a:rPr lang="en-US" sz="2800" b="1">
                <a:latin typeface="Times New Roman"/>
                <a:cs typeface="Times New Roman"/>
              </a:rPr>
              <a:t>REPORTS</a:t>
            </a:r>
          </a:p>
          <a:p>
            <a:pPr algn="ctr"/>
            <a:endParaRPr lang="en-US" sz="3000" b="1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B4AD8-A37F-5153-006D-3458855CD88D}"/>
              </a:ext>
            </a:extLst>
          </p:cNvPr>
          <p:cNvSpPr txBox="1"/>
          <p:nvPr/>
        </p:nvSpPr>
        <p:spPr>
          <a:xfrm>
            <a:off x="7024663" y="850393"/>
            <a:ext cx="52667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77C6F-7F53-0966-0707-AF23B67F4A74}"/>
              </a:ext>
            </a:extLst>
          </p:cNvPr>
          <p:cNvSpPr txBox="1"/>
          <p:nvPr/>
        </p:nvSpPr>
        <p:spPr>
          <a:xfrm>
            <a:off x="5982854" y="3927763"/>
            <a:ext cx="69919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Times New Roman"/>
              </a:rPr>
              <a:t> </a:t>
            </a:r>
            <a:r>
              <a:rPr lang="en-US" sz="1600">
                <a:latin typeface="Times New Roman"/>
                <a:cs typeface="Times New Roman"/>
              </a:rPr>
              <a:t>​</a:t>
            </a:r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CF57398-0037-CC22-D5D6-866C749F8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12" y="1310843"/>
            <a:ext cx="7189566" cy="48604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7CF2EF-477D-D18E-7CA1-6F79B689E4BF}"/>
              </a:ext>
            </a:extLst>
          </p:cNvPr>
          <p:cNvSpPr txBox="1"/>
          <p:nvPr/>
        </p:nvSpPr>
        <p:spPr>
          <a:xfrm>
            <a:off x="8671442" y="1382232"/>
            <a:ext cx="281172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The stacked bar graph shows the order amount as per each customer name and type.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Donut chart shows the total number of books that were rented in each month.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Bar graph indicates the books rented by each customer through its customer id.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3335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8E2E4"/>
      </a:lt2>
      <a:accent1>
        <a:srgbClr val="81AA9B"/>
      </a:accent1>
      <a:accent2>
        <a:srgbClr val="76AC82"/>
      </a:accent2>
      <a:accent3>
        <a:srgbClr val="89AA81"/>
      </a:accent3>
      <a:accent4>
        <a:srgbClr val="93A873"/>
      </a:accent4>
      <a:accent5>
        <a:srgbClr val="A4A37C"/>
      </a:accent5>
      <a:accent6>
        <a:srgbClr val="B89D7B"/>
      </a:accent6>
      <a:hlink>
        <a:srgbClr val="AE6982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LevelVTI</vt:lpstr>
      <vt:lpstr>BOOK STORE MANAGEMENT SYSTEM</vt:lpstr>
      <vt:lpstr>PURPOSE</vt:lpstr>
      <vt:lpstr>PowerPoint Presentation</vt:lpstr>
      <vt:lpstr>SQL DDL CREATE</vt:lpstr>
      <vt:lpstr>VIEWS</vt:lpstr>
      <vt:lpstr>TRIGGERS</vt:lpstr>
      <vt:lpstr>STORED PROCEDURES</vt:lpstr>
      <vt:lpstr>ENCRYPTION AND DECRYPTION </vt:lpstr>
      <vt:lpstr>REPORTS </vt:lpstr>
      <vt:lpstr>REPORTS CONTINUED....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2024-04-23T19:52:27Z</dcterms:created>
  <dcterms:modified xsi:type="dcterms:W3CDTF">2024-04-24T19:21:24Z</dcterms:modified>
</cp:coreProperties>
</file>