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1" r:id="rId5"/>
    <p:sldId id="262" r:id="rId6"/>
    <p:sldId id="263" r:id="rId7"/>
    <p:sldId id="264" r:id="rId8"/>
    <p:sldId id="265" r:id="rId9"/>
    <p:sldId id="266" r:id="rId10"/>
    <p:sldId id="267" r:id="rId11"/>
    <p:sldId id="268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  <p:sldId id="280" r:id="rId24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25" d="100"/>
          <a:sy n="125" d="100"/>
        </p:scale>
        <p:origin x="228" y="-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evin Rossen" userId="184530955c965d38" providerId="LiveId" clId="{4EDEB80A-4F87-4DD5-96B5-55B097B702EC}"/>
    <pc:docChg chg="undo custSel delSld modSld">
      <pc:chgData name="Kevin Rossen" userId="184530955c965d38" providerId="LiveId" clId="{4EDEB80A-4F87-4DD5-96B5-55B097B702EC}" dt="2025-09-12T18:18:54.661" v="44" actId="5793"/>
      <pc:docMkLst>
        <pc:docMk/>
      </pc:docMkLst>
      <pc:sldChg chg="modSp mod">
        <pc:chgData name="Kevin Rossen" userId="184530955c965d38" providerId="LiveId" clId="{4EDEB80A-4F87-4DD5-96B5-55B097B702EC}" dt="2025-09-12T17:55:46.813" v="6" actId="20577"/>
        <pc:sldMkLst>
          <pc:docMk/>
          <pc:sldMk cId="0" sldId="256"/>
        </pc:sldMkLst>
        <pc:spChg chg="mod">
          <ac:chgData name="Kevin Rossen" userId="184530955c965d38" providerId="LiveId" clId="{4EDEB80A-4F87-4DD5-96B5-55B097B702EC}" dt="2025-09-12T17:55:46.813" v="6" actId="20577"/>
          <ac:spMkLst>
            <pc:docMk/>
            <pc:sldMk cId="0" sldId="256"/>
            <ac:spMk id="3" creationId="{00000000-0000-0000-0000-000000000000}"/>
          </ac:spMkLst>
        </pc:spChg>
      </pc:sldChg>
      <pc:sldChg chg="del">
        <pc:chgData name="Kevin Rossen" userId="184530955c965d38" providerId="LiveId" clId="{4EDEB80A-4F87-4DD5-96B5-55B097B702EC}" dt="2025-09-12T17:55:58.962" v="7" actId="2696"/>
        <pc:sldMkLst>
          <pc:docMk/>
          <pc:sldMk cId="0" sldId="257"/>
        </pc:sldMkLst>
      </pc:sldChg>
      <pc:sldChg chg="modSp mod">
        <pc:chgData name="Kevin Rossen" userId="184530955c965d38" providerId="LiveId" clId="{4EDEB80A-4F87-4DD5-96B5-55B097B702EC}" dt="2025-09-12T17:56:05.573" v="10" actId="6549"/>
        <pc:sldMkLst>
          <pc:docMk/>
          <pc:sldMk cId="0" sldId="258"/>
        </pc:sldMkLst>
        <pc:spChg chg="mod">
          <ac:chgData name="Kevin Rossen" userId="184530955c965d38" providerId="LiveId" clId="{4EDEB80A-4F87-4DD5-96B5-55B097B702EC}" dt="2025-09-12T17:56:05.573" v="10" actId="6549"/>
          <ac:spMkLst>
            <pc:docMk/>
            <pc:sldMk cId="0" sldId="258"/>
            <ac:spMk id="2" creationId="{00000000-0000-0000-0000-000000000000}"/>
          </ac:spMkLst>
        </pc:spChg>
      </pc:sldChg>
      <pc:sldChg chg="del mod modShow">
        <pc:chgData name="Kevin Rossen" userId="184530955c965d38" providerId="LiveId" clId="{4EDEB80A-4F87-4DD5-96B5-55B097B702EC}" dt="2025-09-12T18:06:20.330" v="12" actId="2696"/>
        <pc:sldMkLst>
          <pc:docMk/>
          <pc:sldMk cId="0" sldId="260"/>
        </pc:sldMkLst>
      </pc:sldChg>
      <pc:sldChg chg="modSp mod">
        <pc:chgData name="Kevin Rossen" userId="184530955c965d38" providerId="LiveId" clId="{4EDEB80A-4F87-4DD5-96B5-55B097B702EC}" dt="2025-09-12T18:07:11.279" v="26" actId="5793"/>
        <pc:sldMkLst>
          <pc:docMk/>
          <pc:sldMk cId="0" sldId="261"/>
        </pc:sldMkLst>
        <pc:spChg chg="mod">
          <ac:chgData name="Kevin Rossen" userId="184530955c965d38" providerId="LiveId" clId="{4EDEB80A-4F87-4DD5-96B5-55B097B702EC}" dt="2025-09-12T18:07:01.669" v="19" actId="5793"/>
          <ac:spMkLst>
            <pc:docMk/>
            <pc:sldMk cId="0" sldId="261"/>
            <ac:spMk id="3" creationId="{00000000-0000-0000-0000-000000000000}"/>
          </ac:spMkLst>
        </pc:spChg>
        <pc:spChg chg="mod">
          <ac:chgData name="Kevin Rossen" userId="184530955c965d38" providerId="LiveId" clId="{4EDEB80A-4F87-4DD5-96B5-55B097B702EC}" dt="2025-09-12T18:07:11.279" v="26" actId="5793"/>
          <ac:spMkLst>
            <pc:docMk/>
            <pc:sldMk cId="0" sldId="261"/>
            <ac:spMk id="4" creationId="{00000000-0000-0000-0000-000000000000}"/>
          </ac:spMkLst>
        </pc:spChg>
      </pc:sldChg>
      <pc:sldChg chg="modSp mod">
        <pc:chgData name="Kevin Rossen" userId="184530955c965d38" providerId="LiveId" clId="{4EDEB80A-4F87-4DD5-96B5-55B097B702EC}" dt="2025-09-12T18:09:38.636" v="34" actId="5793"/>
        <pc:sldMkLst>
          <pc:docMk/>
          <pc:sldMk cId="0" sldId="272"/>
        </pc:sldMkLst>
        <pc:spChg chg="mod">
          <ac:chgData name="Kevin Rossen" userId="184530955c965d38" providerId="LiveId" clId="{4EDEB80A-4F87-4DD5-96B5-55B097B702EC}" dt="2025-09-12T18:09:38.636" v="34" actId="5793"/>
          <ac:spMkLst>
            <pc:docMk/>
            <pc:sldMk cId="0" sldId="272"/>
            <ac:spMk id="3" creationId="{00000000-0000-0000-0000-000000000000}"/>
          </ac:spMkLst>
        </pc:spChg>
      </pc:sldChg>
      <pc:sldChg chg="modSp mod">
        <pc:chgData name="Kevin Rossen" userId="184530955c965d38" providerId="LiveId" clId="{4EDEB80A-4F87-4DD5-96B5-55B097B702EC}" dt="2025-09-12T18:18:54.661" v="44" actId="5793"/>
        <pc:sldMkLst>
          <pc:docMk/>
          <pc:sldMk cId="0" sldId="275"/>
        </pc:sldMkLst>
        <pc:spChg chg="mod">
          <ac:chgData name="Kevin Rossen" userId="184530955c965d38" providerId="LiveId" clId="{4EDEB80A-4F87-4DD5-96B5-55B097B702EC}" dt="2025-09-12T18:18:54.661" v="44" actId="5793"/>
          <ac:spMkLst>
            <pc:docMk/>
            <pc:sldMk cId="0" sldId="275"/>
            <ac:spMk id="3" creationId="{00000000-0000-0000-0000-000000000000}"/>
          </ac:spMkLst>
        </pc:spChg>
      </pc:sldChg>
      <pc:sldChg chg="modSp mod">
        <pc:chgData name="Kevin Rossen" userId="184530955c965d38" providerId="LiveId" clId="{4EDEB80A-4F87-4DD5-96B5-55B097B702EC}" dt="2025-09-12T18:18:37.595" v="38" actId="1076"/>
        <pc:sldMkLst>
          <pc:docMk/>
          <pc:sldMk cId="0" sldId="276"/>
        </pc:sldMkLst>
        <pc:spChg chg="mod">
          <ac:chgData name="Kevin Rossen" userId="184530955c965d38" providerId="LiveId" clId="{4EDEB80A-4F87-4DD5-96B5-55B097B702EC}" dt="2025-09-12T18:18:34.011" v="37" actId="1076"/>
          <ac:spMkLst>
            <pc:docMk/>
            <pc:sldMk cId="0" sldId="276"/>
            <ac:spMk id="5" creationId="{00000000-0000-0000-0000-000000000000}"/>
          </ac:spMkLst>
        </pc:spChg>
        <pc:spChg chg="mod">
          <ac:chgData name="Kevin Rossen" userId="184530955c965d38" providerId="LiveId" clId="{4EDEB80A-4F87-4DD5-96B5-55B097B702EC}" dt="2025-09-12T18:18:29.288" v="36" actId="1076"/>
          <ac:spMkLst>
            <pc:docMk/>
            <pc:sldMk cId="0" sldId="276"/>
            <ac:spMk id="8" creationId="{00000000-0000-0000-0000-000000000000}"/>
          </ac:spMkLst>
        </pc:spChg>
        <pc:spChg chg="mod">
          <ac:chgData name="Kevin Rossen" userId="184530955c965d38" providerId="LiveId" clId="{4EDEB80A-4F87-4DD5-96B5-55B097B702EC}" dt="2025-09-12T18:18:37.595" v="38" actId="1076"/>
          <ac:spMkLst>
            <pc:docMk/>
            <pc:sldMk cId="0" sldId="276"/>
            <ac:spMk id="11" creationId="{00000000-0000-0000-0000-000000000000}"/>
          </ac:spMkLst>
        </pc:spChg>
      </pc:sldChg>
      <pc:sldChg chg="del">
        <pc:chgData name="Kevin Rossen" userId="184530955c965d38" providerId="LiveId" clId="{4EDEB80A-4F87-4DD5-96B5-55B097B702EC}" dt="2025-09-12T18:17:57.884" v="35" actId="2696"/>
        <pc:sldMkLst>
          <pc:docMk/>
          <pc:sldMk cId="0" sldId="281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Object-Oriented Programming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dirty="0"/>
              <a:t>Inheritance &amp; Polymorphism </a:t>
            </a:r>
            <a:endParaRPr lang="en-US" dirty="0"/>
          </a:p>
          <a:p>
            <a:r>
              <a:rPr dirty="0"/>
              <a:t>in Unity C</a:t>
            </a:r>
            <a:r>
              <a:rPr lang="en-US" dirty="0"/>
              <a:t>#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🎯 Why Inheritance is Awesome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DRY Principle: Don't Repeat Yourself</a:t>
            </a:r>
          </a:p>
          <a:p>
            <a:pPr>
              <a:defRPr sz="2000"/>
            </a:pPr>
            <a:r>
              <a:t>Maintainability: Fix bugs in ONE place</a:t>
            </a:r>
          </a:p>
          <a:p>
            <a:pPr>
              <a:defRPr sz="2000"/>
            </a:pPr>
            <a:r>
              <a:t>Extensibility: Easy to add new enemy types</a:t>
            </a:r>
          </a:p>
          <a:p>
            <a:pPr>
              <a:defRPr sz="2000"/>
            </a:pPr>
            <a:r>
              <a:t>Organization: Related code stays together</a:t>
            </a:r>
          </a:p>
          <a:p>
            <a:pPr>
              <a:defRPr sz="2000"/>
            </a:pPr>
            <a:r>
              <a:t>Code Reuse: Write once, inherit everywhere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🎪 The Magic Moment - Polymorphism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Back to Unity - Press Play if not already running</a:t>
            </a:r>
          </a:p>
          <a:p>
            <a:pPr>
              <a:defRPr sz="2000"/>
            </a:pPr>
            <a:r>
              <a:t>Press 1, 2, 3 to spawn all three enemies</a:t>
            </a:r>
          </a:p>
          <a:p>
            <a:pPr>
              <a:defRPr sz="2000"/>
            </a:pPr>
            <a:r>
              <a:t>Now watch this magic trick...</a:t>
            </a:r>
          </a:p>
          <a:p>
            <a:pPr>
              <a:defRPr sz="2000"/>
            </a:pPr>
            <a:r>
              <a:t>Press P for Polymorphism Demo</a:t>
            </a:r>
          </a:p>
          <a:p>
            <a:pPr>
              <a:defRPr sz="2000"/>
            </a:pPr>
            <a:r>
              <a:t>ONE method call → THREE different behaviors! ✨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 b="1"/>
            </a:pPr>
            <a:r>
              <a:rPr dirty="0"/>
              <a:t>🎭 Polymorphism: Same Interface, Different Implementation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>
                <a:latin typeface="Consolas"/>
              </a:defRPr>
            </a:pPr>
            <a:r>
              <a:rPr dirty="0" err="1"/>
              <a:t>BaseEnemy</a:t>
            </a:r>
            <a:r>
              <a:rPr dirty="0"/>
              <a:t>[] </a:t>
            </a:r>
            <a:r>
              <a:rPr dirty="0" err="1"/>
              <a:t>allEnemies</a:t>
            </a:r>
            <a:r>
              <a:rPr dirty="0"/>
              <a:t> = </a:t>
            </a:r>
            <a:r>
              <a:rPr dirty="0" err="1"/>
              <a:t>FindObjectsOfType</a:t>
            </a:r>
            <a:r>
              <a:rPr dirty="0"/>
              <a:t>&lt;</a:t>
            </a:r>
            <a:r>
              <a:rPr dirty="0" err="1"/>
              <a:t>BaseEnemy</a:t>
            </a:r>
            <a:r>
              <a:rPr dirty="0"/>
              <a:t>&gt;();</a:t>
            </a:r>
            <a:br>
              <a:rPr dirty="0"/>
            </a:br>
            <a:br>
              <a:rPr dirty="0"/>
            </a:br>
            <a:r>
              <a:rPr dirty="0"/>
              <a:t>foreach (</a:t>
            </a:r>
            <a:r>
              <a:rPr dirty="0" err="1"/>
              <a:t>BaseEnemy</a:t>
            </a:r>
            <a:r>
              <a:rPr dirty="0"/>
              <a:t> enemy in </a:t>
            </a:r>
            <a:r>
              <a:rPr dirty="0" err="1"/>
              <a:t>allEnemies</a:t>
            </a:r>
            <a:r>
              <a:rPr dirty="0"/>
              <a:t>)</a:t>
            </a:r>
            <a:br>
              <a:rPr dirty="0"/>
            </a:br>
            <a:r>
              <a:rPr dirty="0"/>
              <a:t>{</a:t>
            </a:r>
            <a:br>
              <a:rPr dirty="0"/>
            </a:br>
            <a:r>
              <a:rPr dirty="0"/>
              <a:t>    </a:t>
            </a:r>
            <a:r>
              <a:rPr dirty="0" err="1"/>
              <a:t>enemy.Attack</a:t>
            </a:r>
            <a:r>
              <a:rPr dirty="0"/>
              <a:t>();  // ONE line, THREE behaviors!</a:t>
            </a:r>
            <a:br>
              <a:rPr dirty="0"/>
            </a:br>
            <a:r>
              <a:rPr dirty="0"/>
              <a:t>}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3657600"/>
            <a:ext cx="8229600" cy="2743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>
                <a:solidFill>
                  <a:srgbClr val="006400"/>
                </a:solidFill>
              </a:defRPr>
            </a:pPr>
            <a:r>
              <a:t>Result in Console:</a:t>
            </a:r>
            <a:br/>
            <a:r>
              <a:t>🗡️ Goblin performs SNEAK ATTACK! Extra damage from stealth!</a:t>
            </a:r>
            <a:br/>
            <a:r>
              <a:t>⚔️ Orc swings massive club for 15 damage!</a:t>
            </a:r>
            <a:br/>
            <a:r>
              <a:t>💀 Skeleton rattles and throws bone shard for 12 damage!</a:t>
            </a:r>
            <a:br/>
            <a:br/>
            <a:r>
              <a:t>Same method call → Different behaviors based on object type!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🎮 More Demo Controls to 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Press D → Damage all enemies (shows virtual method overriding)</a:t>
            </a:r>
          </a:p>
          <a:p>
            <a:pPr>
              <a:defRPr sz="2000"/>
            </a:pPr>
            <a:r>
              <a:t>Press I → Inheritance explanation (detailed concepts)</a:t>
            </a:r>
          </a:p>
          <a:p>
            <a:pPr>
              <a:defRPr sz="2000"/>
            </a:pPr>
            <a:r>
              <a:t>Press C → Clear demo enemies (reset for next demo)</a:t>
            </a:r>
          </a:p>
          <a:p>
            <a:pPr>
              <a:defRPr sz="2000"/>
            </a:pPr>
            <a:r>
              <a:t>Watch console output for different behaviors!</a:t>
            </a:r>
          </a:p>
          <a:p>
            <a:pPr>
              <a:defRPr sz="2000"/>
            </a:pPr>
            <a:r>
              <a:t>Notice how Orc's armor might reduce damage differently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👨‍💻 Your Turn: Code Along Time!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Open the StudentStarterCode.cs file I've provided</a:t>
            </a:r>
          </a:p>
          <a:p>
            <a:pPr>
              <a:defRPr sz="2000"/>
            </a:pPr>
            <a:r>
              <a:t>We'll build this step by step together</a:t>
            </a:r>
          </a:p>
          <a:p>
            <a:pPr>
              <a:defRPr sz="2000"/>
            </a:pPr>
            <a:r>
              <a:t>Don't worry about syntax - focus on concepts</a:t>
            </a:r>
          </a:p>
          <a:p>
            <a:pPr>
              <a:defRPr sz="2000"/>
            </a:pPr>
            <a:r>
              <a:t>Ask questions if you get stuck!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1: Complete BaseEnemy Variables (3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Add these four protected variables to your </a:t>
            </a:r>
            <a:r>
              <a:rPr dirty="0" err="1"/>
              <a:t>BaseEnemy</a:t>
            </a:r>
            <a:r>
              <a:rPr dirty="0"/>
              <a:t> class:</a:t>
            </a:r>
          </a:p>
          <a:p>
            <a:pPr marL="0" indent="0">
              <a:buNone/>
              <a:defRPr sz="2000"/>
            </a:pPr>
            <a:r>
              <a:rPr dirty="0"/>
              <a:t>• protected int health;</a:t>
            </a:r>
          </a:p>
          <a:p>
            <a:pPr marL="0" indent="0">
              <a:buNone/>
              <a:defRPr sz="2000"/>
            </a:pPr>
            <a:r>
              <a:rPr dirty="0"/>
              <a:t>• protected float speed;</a:t>
            </a:r>
          </a:p>
          <a:p>
            <a:pPr marL="0" indent="0">
              <a:buNone/>
              <a:defRPr sz="2000"/>
            </a:pPr>
            <a:r>
              <a:rPr dirty="0"/>
              <a:t>• protected int damage;</a:t>
            </a:r>
          </a:p>
          <a:p>
            <a:pPr marL="0" indent="0">
              <a:buNone/>
              <a:defRPr sz="2000"/>
            </a:pPr>
            <a:r>
              <a:rPr dirty="0"/>
              <a:t>• protected string </a:t>
            </a:r>
            <a:r>
              <a:rPr dirty="0" err="1"/>
              <a:t>enemyName</a:t>
            </a:r>
            <a:r>
              <a:rPr dirty="0"/>
              <a:t>;</a:t>
            </a:r>
          </a:p>
          <a:p>
            <a:pPr>
              <a:defRPr sz="2000"/>
            </a:pPr>
            <a:endParaRPr dirty="0"/>
          </a:p>
          <a:p>
            <a:pPr marL="0" indent="0">
              <a:buNone/>
              <a:defRPr sz="2000"/>
            </a:pPr>
            <a:r>
              <a:rPr dirty="0"/>
              <a:t>Remember: 'protected' means only this class and children can access them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57200" y="274320"/>
            <a:ext cx="8229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Step 2: Create Your Goblin Class (5 minutes)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45720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>
                <a:latin typeface="Consolas"/>
              </a:defRPr>
            </a:pPr>
            <a:r>
              <a:rPr dirty="0"/>
              <a:t>public class </a:t>
            </a:r>
            <a:r>
              <a:rPr dirty="0" err="1"/>
              <a:t>StudentGoblin</a:t>
            </a:r>
            <a:r>
              <a:rPr dirty="0"/>
              <a:t> : </a:t>
            </a:r>
            <a:r>
              <a:rPr dirty="0" err="1"/>
              <a:t>StudentBaseEnemy</a:t>
            </a:r>
            <a:br>
              <a:rPr dirty="0"/>
            </a:br>
            <a:r>
              <a:rPr dirty="0"/>
              <a:t>{</a:t>
            </a:r>
            <a:br>
              <a:rPr dirty="0"/>
            </a:br>
            <a:r>
              <a:rPr dirty="0"/>
              <a:t>    void Awake()</a:t>
            </a:r>
            <a:br>
              <a:rPr dirty="0"/>
            </a:br>
            <a:r>
              <a:rPr dirty="0"/>
              <a:t>    {</a:t>
            </a:r>
            <a:br>
              <a:rPr dirty="0"/>
            </a:br>
            <a:r>
              <a:rPr dirty="0"/>
              <a:t>        health = 50;</a:t>
            </a:r>
            <a:br>
              <a:rPr dirty="0"/>
            </a:br>
            <a:r>
              <a:rPr dirty="0"/>
              <a:t>        speed = 3f;</a:t>
            </a:r>
            <a:br>
              <a:rPr dirty="0"/>
            </a:br>
            <a:r>
              <a:rPr dirty="0"/>
              <a:t>        damage = 10;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enemyName</a:t>
            </a:r>
            <a:r>
              <a:rPr dirty="0"/>
              <a:t> = "Goblin";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    </a:t>
            </a:r>
            <a:br>
              <a:rPr dirty="0"/>
            </a:br>
            <a:r>
              <a:rPr dirty="0"/>
              <a:t>    public override void Attack()</a:t>
            </a:r>
            <a:br>
              <a:rPr dirty="0"/>
            </a:br>
            <a:r>
              <a:rPr dirty="0"/>
              <a:t>    {</a:t>
            </a:r>
            <a:br>
              <a:rPr dirty="0"/>
            </a:br>
            <a:r>
              <a:rPr dirty="0"/>
              <a:t>        </a:t>
            </a:r>
            <a:r>
              <a:rPr dirty="0" err="1"/>
              <a:t>Debug.Log</a:t>
            </a:r>
            <a:r>
              <a:rPr dirty="0"/>
              <a:t>($"Goblin attacks for {damage} damage!");</a:t>
            </a:r>
            <a:br>
              <a:rPr dirty="0"/>
            </a:br>
            <a:r>
              <a:rPr dirty="0"/>
              <a:t>    }</a:t>
            </a:r>
            <a:br>
              <a:rPr dirty="0"/>
            </a:br>
            <a:r>
              <a:rPr dirty="0"/>
              <a:t>}</a:t>
            </a:r>
            <a:br>
              <a:rPr dirty="0"/>
            </a:br>
            <a:br>
              <a:rPr dirty="0"/>
            </a:br>
            <a:r>
              <a:rPr dirty="0"/>
              <a:t>// The colon (:) means "inherits from"</a:t>
            </a:r>
            <a:br>
              <a:rPr dirty="0"/>
            </a:br>
            <a:r>
              <a:rPr dirty="0"/>
              <a:t>// Override means "replace the parent's version with this one"</a:t>
            </a:r>
            <a:br>
              <a:rPr dirty="0"/>
            </a:br>
            <a:r>
              <a:rPr dirty="0"/>
              <a:t>// $ in </a:t>
            </a:r>
            <a:r>
              <a:rPr dirty="0" err="1"/>
              <a:t>Debug.Log</a:t>
            </a:r>
            <a:r>
              <a:rPr dirty="0"/>
              <a:t> allows you to insert variables with {</a:t>
            </a:r>
            <a:r>
              <a:rPr dirty="0" err="1"/>
              <a:t>variableName</a:t>
            </a:r>
            <a:r>
              <a:rPr dirty="0"/>
              <a:t>}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3: Test Your Code! (2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Attach your StudentGoblin script to a GameObject</a:t>
            </a:r>
          </a:p>
          <a:p>
            <a:pPr>
              <a:defRPr sz="2000"/>
            </a:pPr>
            <a:r>
              <a:t>Press Play and see if it works</a:t>
            </a:r>
          </a:p>
          <a:p>
            <a:pPr>
              <a:defRPr sz="2000"/>
            </a:pPr>
            <a:r>
              <a:t>Check the console for your debug messages</a:t>
            </a:r>
          </a:p>
          <a:p>
            <a:pPr>
              <a:defRPr sz="2000"/>
            </a:pPr>
            <a:r>
              <a:t>Debug any syntax errors with my help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Step 4: Create Your Own Enemy! (5 minutes)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  <a:defRPr sz="2000"/>
            </a:pPr>
            <a:r>
              <a:rPr dirty="0"/>
              <a:t>Design your own unique enemy type:</a:t>
            </a:r>
          </a:p>
          <a:p>
            <a:pPr marL="0" indent="0">
              <a:buNone/>
              <a:defRPr sz="2000"/>
            </a:pPr>
            <a:r>
              <a:rPr dirty="0"/>
              <a:t>• Dragon, Robot, Wizard, Giant Spider, Vampire...</a:t>
            </a:r>
          </a:p>
          <a:p>
            <a:pPr marL="0" indent="0">
              <a:buNone/>
              <a:defRPr sz="2000"/>
            </a:pPr>
            <a:r>
              <a:rPr dirty="0"/>
              <a:t>• Must inherit from </a:t>
            </a:r>
            <a:r>
              <a:rPr dirty="0" err="1"/>
              <a:t>StudentBaseEnemy</a:t>
            </a:r>
            <a:endParaRPr dirty="0"/>
          </a:p>
          <a:p>
            <a:pPr marL="0" indent="0">
              <a:buNone/>
              <a:defRPr sz="2000"/>
            </a:pPr>
            <a:r>
              <a:rPr dirty="0"/>
              <a:t>• Must override Attack() with unique behavior</a:t>
            </a:r>
          </a:p>
          <a:p>
            <a:pPr marL="0" indent="0">
              <a:buNone/>
              <a:defRPr sz="2000"/>
            </a:pPr>
            <a:r>
              <a:rPr dirty="0"/>
              <a:t>• Must set unique stats in Awake()</a:t>
            </a:r>
          </a:p>
          <a:p>
            <a:pPr marL="0" indent="0">
              <a:buNone/>
              <a:defRPr sz="2000"/>
            </a:pPr>
            <a:r>
              <a:rPr dirty="0"/>
              <a:t>• Be creative with the attack message!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🎯 Three Key Takeaways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FF0000"/>
                </a:solidFill>
              </a:defRPr>
            </a:pPr>
            <a:r>
              <a:t>1. INHERITANCE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3200400" y="18288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Don't repeat yourself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200400" y="2053742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t>Common code goes in parent class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91440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8000"/>
                </a:solidFill>
              </a:defRPr>
            </a:pPr>
            <a:r>
              <a:t>2. OVERRIDE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3200400" y="32004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Same method, different behavior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200400" y="3429000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dirty="0"/>
              <a:t>Every enemy attacks, but each attacks differently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14400" y="4572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2000" b="1">
                <a:solidFill>
                  <a:srgbClr val="0000FF"/>
                </a:solidFill>
              </a:defRPr>
            </a:pPr>
            <a:r>
              <a:t>3. POLYMORPHISM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3200400" y="4572000"/>
            <a:ext cx="22860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600" b="1"/>
            </a:pPr>
            <a:r>
              <a:t>Treat different objects the same way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3200400" y="4796942"/>
            <a:ext cx="3200400" cy="457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400"/>
            </a:pPr>
            <a:r>
              <a:rPr dirty="0"/>
              <a:t>One method call, many implementations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🚨We Have a Problem!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Our game is getting popular!</a:t>
            </a:r>
          </a:p>
          <a:p>
            <a:pPr>
              <a:defRPr sz="2000"/>
            </a:pPr>
            <a:r>
              <a:rPr dirty="0"/>
              <a:t>Players want MORE enemy types (10+ new enemies)</a:t>
            </a:r>
          </a:p>
          <a:p>
            <a:pPr>
              <a:defRPr sz="2000"/>
            </a:pPr>
            <a:r>
              <a:rPr dirty="0"/>
              <a:t>Current approach: Copy &amp; paste code for each enemy</a:t>
            </a:r>
          </a:p>
          <a:p>
            <a:pPr>
              <a:defRPr sz="2000"/>
            </a:pPr>
            <a:r>
              <a:rPr dirty="0"/>
              <a:t>Result: 500+ lines of DUPLICATE code</a:t>
            </a:r>
          </a:p>
          <a:p>
            <a:pPr>
              <a:defRPr sz="2000"/>
            </a:pPr>
            <a:r>
              <a:rPr dirty="0"/>
              <a:t>Bug in health system? Fix it in 13 different places! 😱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🏆 The Big Win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18288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800"/>
            </a:pPr>
            <a:r>
              <a:t>Without Inheritance:</a:t>
            </a:r>
            <a:br/>
            <a:r>
              <a:t>❌ 500+ lines of duplicate code</a:t>
            </a:r>
            <a:br/>
            <a:r>
              <a:t>❌ 13 places to fix every bug  </a:t>
            </a:r>
            <a:br/>
            <a:r>
              <a:t>❌ Copy &amp; paste nightmare</a:t>
            </a:r>
            <a:br/>
            <a:r>
              <a:t>❌ Hard to maintain and extend</a:t>
            </a:r>
            <a:br/>
            <a:br/>
            <a:r>
              <a:t>With Inheritance:</a:t>
            </a:r>
            <a:br/>
            <a:r>
              <a:t>✅ 50 lines of reusable code</a:t>
            </a:r>
            <a:br/>
            <a:r>
              <a:t>✅ Fix bugs in ONE place</a:t>
            </a:r>
            <a:br/>
            <a:r>
              <a:t>✅ Easy to add new enemy types</a:t>
            </a:r>
            <a:br/>
            <a:r>
              <a:t>✅ Clean, organized, professional code</a:t>
            </a:r>
            <a:br/>
            <a:br/>
            <a:r>
              <a:t>Result: 90% LESS CODE TO MAINTAIN! 🎉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🌍 This Isn't Just School - It's Professional Game Development!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GUI System: Button → ImageButton, TextButton, IconButton</a:t>
            </a:r>
          </a:p>
          <a:p>
            <a:pPr>
              <a:defRPr sz="2000"/>
            </a:pPr>
            <a:r>
              <a:t>Vehicle System: Vehicle → Car, Truck, Motorcycle, Plane</a:t>
            </a:r>
          </a:p>
          <a:p>
            <a:pPr>
              <a:defRPr sz="2000"/>
            </a:pPr>
            <a:r>
              <a:t>Weapon System: Weapon → Sword, Gun, Bow, Staff</a:t>
            </a:r>
          </a:p>
          <a:p>
            <a:pPr>
              <a:defRPr sz="2000"/>
            </a:pPr>
            <a:r>
              <a:t>Character System: Character → Player, NPC, Enemy</a:t>
            </a:r>
          </a:p>
          <a:p>
            <a:pPr>
              <a:defRPr sz="2000"/>
            </a:pPr>
            <a:r>
              <a:t>Every major game studio uses these principles!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🏠 Homework Challenge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Add TWO more enemy types to your starter code</a:t>
            </a:r>
          </a:p>
          <a:p>
            <a:pPr>
              <a:defRPr sz="2000"/>
            </a:pPr>
            <a:r>
              <a:t>Make them as creative as possible!</a:t>
            </a:r>
          </a:p>
          <a:p>
            <a:pPr>
              <a:defRPr sz="2000"/>
            </a:pPr>
            <a:r>
              <a:t>Ideas: Dragon (fire breath), Robot (laser attack), Wizard (magic spell)</a:t>
            </a:r>
          </a:p>
          <a:p>
            <a:pPr>
              <a:defRPr sz="2000"/>
            </a:pPr>
            <a:r>
              <a:t>Each must have unique stats and attack behavior</a:t>
            </a:r>
          </a:p>
          <a:p>
            <a:pPr>
              <a:defRPr sz="2000"/>
            </a:pPr>
            <a:r>
              <a:t>Bonus: Add a special ability that makes them truly unique!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1828800" y="1828800"/>
            <a:ext cx="54864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4000" b="1"/>
            </a:pPr>
            <a:r>
              <a:t>❓ Questions &amp; Discussion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14400" y="36576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400"/>
            </a:pPr>
            <a:r>
              <a:t>What questions do you have about</a:t>
            </a:r>
            <a:br/>
            <a:r>
              <a:t>Inheritance and Polymorphism?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457200"/>
            <a:ext cx="73152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The Nightmare Code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371600"/>
            <a:ext cx="8229600" cy="50292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defRPr sz="1400">
                <a:latin typeface="Consolas"/>
              </a:defRPr>
            </a:pPr>
            <a:r>
              <a:t>// GoblinController.cs</a:t>
            </a:r>
            <a:br/>
            <a:r>
              <a:t>public class GoblinController : MonoBehaviour {</a:t>
            </a:r>
            <a:br/>
            <a:r>
              <a:t>    public int health = 60;</a:t>
            </a:r>
            <a:br/>
            <a:r>
              <a:t>    public float speed = 3.5f;</a:t>
            </a:r>
            <a:br/>
            <a:r>
              <a:t>    void TakeDamage(int damage) { health -= damage; }</a:t>
            </a:r>
            <a:br/>
            <a:r>
              <a:t>    void Attack() { /* goblin attack logic */ }</a:t>
            </a:r>
            <a:br/>
            <a:r>
              <a:t>}</a:t>
            </a:r>
            <a:br/>
            <a:br/>
            <a:r>
              <a:t>// OrcController.cs  </a:t>
            </a:r>
            <a:br/>
            <a:r>
              <a:t>public class OrcController : MonoBehaviour {</a:t>
            </a:r>
            <a:br/>
            <a:r>
              <a:t>    public int health = 120;     // DUPLICATE!</a:t>
            </a:r>
            <a:br/>
            <a:r>
              <a:t>    public float speed = 1.5f;</a:t>
            </a:r>
            <a:br/>
            <a:r>
              <a:t>    void TakeDamage(int damage) { health -= damage; }  // DUPLICATE!</a:t>
            </a:r>
            <a:br/>
            <a:r>
              <a:t>    void Attack() { /* orc attack logic */ }</a:t>
            </a:r>
            <a:br/>
            <a:r>
              <a:t>}</a:t>
            </a:r>
            <a:br/>
            <a:br/>
            <a:r>
              <a:t>// SkeletonController.cs</a:t>
            </a:r>
            <a:br/>
            <a:r>
              <a:t>public class SkeletonController : MonoBehaviour {</a:t>
            </a:r>
            <a:br/>
            <a:r>
              <a:t>    public int health = 80;      // DUPLICATE!</a:t>
            </a:r>
            <a:br/>
            <a:r>
              <a:t>    public float speed = 2.0f;</a:t>
            </a:r>
            <a:br/>
            <a:r>
              <a:t>    void TakeDamage(int damage) { health -= damage; }  // DUPLICATE!</a:t>
            </a:r>
            <a:br/>
            <a:r>
              <a:t>    void Attack() { /* skeleton attack logic */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🔍 Student Activity: Analyze Our Enemies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  <a:defRPr sz="2200" b="1">
                <a:solidFill>
                  <a:srgbClr val="003366"/>
                </a:solidFill>
              </a:defRPr>
            </a:pPr>
            <a:r>
              <a:rPr dirty="0"/>
              <a:t>WHAT'S THE SAME? 🤝</a:t>
            </a:r>
          </a:p>
          <a:p>
            <a:pPr marL="0" indent="0">
              <a:buNone/>
              <a:defRPr sz="1800"/>
            </a:pPr>
            <a:r>
              <a:rPr dirty="0"/>
              <a:t>• Has health</a:t>
            </a:r>
          </a:p>
          <a:p>
            <a:pPr marL="0" indent="0">
              <a:buNone/>
              <a:defRPr sz="1800"/>
            </a:pPr>
            <a:r>
              <a:rPr dirty="0"/>
              <a:t>• Can attack</a:t>
            </a:r>
          </a:p>
          <a:p>
            <a:pPr marL="0" indent="0">
              <a:buNone/>
              <a:defRPr sz="1800"/>
            </a:pPr>
            <a:r>
              <a:rPr dirty="0"/>
              <a:t>• Takes damage</a:t>
            </a:r>
          </a:p>
          <a:p>
            <a:pPr marL="0" indent="0">
              <a:buNone/>
              <a:defRPr sz="1800"/>
            </a:pPr>
            <a:r>
              <a:rPr dirty="0"/>
              <a:t>• Can die</a:t>
            </a:r>
          </a:p>
          <a:p>
            <a:pPr marL="0" indent="0">
              <a:buNone/>
              <a:defRPr sz="1800"/>
            </a:pPr>
            <a:r>
              <a:rPr dirty="0"/>
              <a:t>• Moves around</a:t>
            </a:r>
          </a:p>
          <a:p>
            <a:pPr marL="0" indent="0">
              <a:buNone/>
              <a:defRPr sz="1800"/>
            </a:pPr>
            <a:r>
              <a:rPr dirty="0"/>
              <a:t>• Has a name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pPr marL="0" indent="0">
              <a:buNone/>
              <a:defRPr sz="2200" b="1">
                <a:solidFill>
                  <a:srgbClr val="003366"/>
                </a:solidFill>
              </a:defRPr>
            </a:pPr>
            <a:r>
              <a:rPr dirty="0"/>
              <a:t>WHAT'S DIFFERENT? ⚡</a:t>
            </a:r>
          </a:p>
          <a:p>
            <a:pPr marL="0" indent="0">
              <a:buNone/>
              <a:defRPr sz="1800"/>
            </a:pPr>
            <a:r>
              <a:rPr dirty="0"/>
              <a:t>• Health amount (60 vs 120 vs 40)</a:t>
            </a:r>
          </a:p>
          <a:p>
            <a:pPr marL="0" indent="0">
              <a:buNone/>
              <a:defRPr sz="1800"/>
            </a:pPr>
            <a:r>
              <a:rPr dirty="0"/>
              <a:t>• Attack behavior (sneak vs smash vs magic)</a:t>
            </a:r>
          </a:p>
          <a:p>
            <a:pPr marL="0" indent="0">
              <a:buNone/>
              <a:defRPr sz="1800"/>
            </a:pPr>
            <a:r>
              <a:rPr dirty="0"/>
              <a:t>• Damage amount (8 vs 15 vs 12)</a:t>
            </a:r>
          </a:p>
          <a:p>
            <a:pPr marL="0" indent="0">
              <a:buNone/>
              <a:defRPr sz="1800"/>
            </a:pPr>
            <a:r>
              <a:rPr dirty="0"/>
              <a:t>• Special abilities (dodge vs rage vs reassemble)</a:t>
            </a:r>
          </a:p>
          <a:p>
            <a:pPr marL="0" indent="0">
              <a:buNone/>
              <a:defRPr sz="1800"/>
            </a:pPr>
            <a:r>
              <a:rPr dirty="0"/>
              <a:t>• Speed (3.5 vs 1.5 vs 2.5)</a:t>
            </a:r>
          </a:p>
          <a:p>
            <a:pPr marL="0" indent="0">
              <a:buNone/>
              <a:defRPr sz="1800"/>
            </a:pPr>
            <a:r>
              <a:rPr dirty="0"/>
              <a:t>• Colors (green vs red vs white)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914400" y="1828800"/>
            <a:ext cx="73152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200" b="1"/>
            </a:pPr>
            <a:r>
              <a:t>🤔 The Million-Dollar Question: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3200400"/>
            <a:ext cx="8229600" cy="18288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>
                <a:solidFill>
                  <a:srgbClr val="CC0000"/>
                </a:solidFill>
              </a:defRPr>
            </a:pPr>
            <a:r>
              <a:t>How can we write the SAME stuff ONCE</a:t>
            </a:r>
            <a:br/>
            <a:r>
              <a:t>instead of copying it everywhere?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50292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3600" b="1">
                <a:solidFill>
                  <a:srgbClr val="008000"/>
                </a:solidFill>
              </a:defRPr>
            </a:pPr>
            <a:r>
              <a:t>Answer: INHERITANCE! 🎯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🧬 Inheritance: The Solution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rPr dirty="0"/>
              <a:t>Create a 'parent' class (</a:t>
            </a:r>
            <a:r>
              <a:rPr dirty="0" err="1"/>
              <a:t>BaseEnemy</a:t>
            </a:r>
            <a:r>
              <a:rPr dirty="0"/>
              <a:t>) with all common stuff</a:t>
            </a:r>
          </a:p>
          <a:p>
            <a:pPr>
              <a:defRPr sz="2000"/>
            </a:pPr>
            <a:r>
              <a:rPr dirty="0"/>
              <a:t>Create 'child' classes (Goblin, Orc, Skeleton) that inherit from parent</a:t>
            </a:r>
          </a:p>
          <a:p>
            <a:pPr>
              <a:defRPr sz="2000"/>
            </a:pPr>
            <a:r>
              <a:rPr dirty="0"/>
              <a:t>Child classes get parent's variables and methods FOR FREE</a:t>
            </a:r>
          </a:p>
          <a:p>
            <a:pPr>
              <a:defRPr sz="2000"/>
            </a:pPr>
            <a:r>
              <a:rPr dirty="0"/>
              <a:t>Child classes can override methods to behave differently</a:t>
            </a:r>
          </a:p>
          <a:p>
            <a:pPr>
              <a:defRPr sz="2000"/>
            </a:pPr>
            <a:r>
              <a:rPr dirty="0"/>
              <a:t>Write common code ONCE, use it EVERYWHERE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74320"/>
            <a:ext cx="85953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💻 BaseEnemy.cs - The Parent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371600"/>
            <a:ext cx="859536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nsolas"/>
              </a:defRPr>
            </a:pPr>
            <a:r>
              <a:t>public abstract class BaseEnemy : MonoBehaviour</a:t>
            </a:r>
            <a:br/>
            <a:r>
              <a:t>{</a:t>
            </a:r>
            <a:br/>
            <a:r>
              <a:t>    [Header("Base Enemy Stats")]</a:t>
            </a:r>
            <a:br/>
            <a:r>
              <a:t>    public string enemyName = "Base Enemy";</a:t>
            </a:r>
            <a:br/>
            <a:r>
              <a:t>    public int health = 100;</a:t>
            </a:r>
            <a:br/>
            <a:r>
              <a:t>    public float moveSpeed = 2f;</a:t>
            </a:r>
            <a:br/>
            <a:r>
              <a:t>    public int attackDamage = 10;</a:t>
            </a:r>
            <a:br/>
            <a:br/>
            <a:r>
              <a:t>    // Every child MUST implement this differently</a:t>
            </a:r>
            <a:br/>
            <a:r>
              <a:t>    public abstract void Attack();</a:t>
            </a:r>
            <a:br/>
            <a:br/>
            <a:r>
              <a:t>    // Children CAN override this if they want  </a:t>
            </a:r>
            <a:br/>
            <a:r>
              <a:t>    public virtual void TakeDamage(int damage)</a:t>
            </a:r>
            <a:br/>
            <a:r>
              <a:t>    {</a:t>
            </a:r>
            <a:br/>
            <a:r>
              <a:t>        health -= damage;</a:t>
            </a:r>
            <a:br/>
            <a:r>
              <a:t>        Debug.Log($"{enemyName} takes {damage} damage! Health: {health}");</a:t>
            </a:r>
            <a:br/>
            <a:r>
              <a:t>        </a:t>
            </a:r>
            <a:br/>
            <a:r>
              <a:t>        if (health &lt;= 0)</a:t>
            </a:r>
            <a:br/>
            <a:r>
              <a:t>            Die();</a:t>
            </a:r>
            <a:br/>
            <a:r>
              <a:t>    }</a:t>
            </a:r>
            <a:br/>
            <a:br/>
            <a:r>
              <a:t>    protected virtual void Die()</a:t>
            </a:r>
            <a:br/>
            <a:r>
              <a:t>    {</a:t>
            </a:r>
            <a:br/>
            <a:r>
              <a:t>        Debug.Log($"{enemyName} has died!");</a:t>
            </a:r>
            <a:br/>
            <a:r>
              <a:t>        Destroy(gameObject);</a:t>
            </a:r>
            <a:br/>
            <a:r>
              <a:t>    }</a:t>
            </a:r>
            <a:br/>
            <a:r>
              <a:t>}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🔑 Key Concepts in BaseEnemy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defRPr sz="2000"/>
            </a:pPr>
            <a:r>
              <a:t>abstract class = Template that can't be created directly</a:t>
            </a:r>
          </a:p>
          <a:p>
            <a:pPr>
              <a:defRPr sz="2000"/>
            </a:pPr>
            <a:r>
              <a:t>abstract void Attack() = Children MUST implement their own version</a:t>
            </a:r>
          </a:p>
          <a:p>
            <a:pPr>
              <a:defRPr sz="2000"/>
            </a:pPr>
            <a:r>
              <a:t>virtual void TakeDamage() = Children CAN override if needed</a:t>
            </a:r>
          </a:p>
          <a:p>
            <a:pPr>
              <a:defRPr sz="2000"/>
            </a:pPr>
            <a:r>
              <a:t>protected = Only this class and children can access</a:t>
            </a:r>
          </a:p>
          <a:p>
            <a:pPr>
              <a:defRPr sz="2000"/>
            </a:pPr>
            <a:r>
              <a:t>[Header] = Organizes Inspector in Unity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274320" y="274320"/>
            <a:ext cx="859536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 sz="2800" b="1"/>
            </a:pPr>
            <a:r>
              <a:t>👶 GoblinFixed.cs - The Child Class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74320" y="1371600"/>
            <a:ext cx="8595360" cy="50292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>
                <a:latin typeface="Consolas"/>
              </a:defRPr>
            </a:pPr>
            <a:r>
              <a:t>public class GoblinFixed : OOPDemo.BaseEnemy</a:t>
            </a:r>
            <a:br/>
            <a:r>
              <a:t>{</a:t>
            </a:r>
            <a:br/>
            <a:r>
              <a:t>    protected override void Start()</a:t>
            </a:r>
            <a:br/>
            <a:r>
              <a:t>    {</a:t>
            </a:r>
            <a:br/>
            <a:r>
              <a:t>        // Set values that make Goblins unique</a:t>
            </a:r>
            <a:br/>
            <a:r>
              <a:t>        enemyName = "Goblin";</a:t>
            </a:r>
            <a:br/>
            <a:r>
              <a:t>        health = 60;        // Less health than base</a:t>
            </a:r>
            <a:br/>
            <a:r>
              <a:t>        moveSpeed = 3.5f;   // But faster!</a:t>
            </a:r>
            <a:br/>
            <a:r>
              <a:t>        attackDamage = 8;</a:t>
            </a:r>
            <a:br/>
            <a:r>
              <a:t>        enemyColor = Color.green;</a:t>
            </a:r>
            <a:br/>
            <a:r>
              <a:t>        </a:t>
            </a:r>
            <a:br/>
            <a:r>
              <a:t>        base.Start(); // Call the parent's Start method</a:t>
            </a:r>
            <a:br/>
            <a:r>
              <a:t>    }</a:t>
            </a:r>
            <a:br/>
            <a:br/>
            <a:r>
              <a:t>    // MUST implement - it's abstract in parent</a:t>
            </a:r>
            <a:br/>
            <a:r>
              <a:t>    public override void Attack()</a:t>
            </a:r>
            <a:br/>
            <a:r>
              <a:t>    {</a:t>
            </a:r>
            <a:br/>
            <a:r>
              <a:t>        Debug.Log($"🗡️ {enemyName} performs SNEAK ATTACK! " + </a:t>
            </a:r>
            <a:br/>
            <a:r>
              <a:t>                  "Extra damage from stealth!");</a:t>
            </a:r>
            <a:br/>
            <a:r>
              <a:t>    }</a:t>
            </a:r>
            <a:br/>
            <a:r>
              <a:t>}</a:t>
            </a:r>
            <a:br/>
            <a:br/>
            <a:r>
              <a:t>// Goblin automatically inherits:</a:t>
            </a:r>
            <a:br/>
            <a:r>
              <a:t>// - health, moveSpeed, attackDamage variables</a:t>
            </a:r>
            <a:br/>
            <a:r>
              <a:t>// - TakeDamage() method</a:t>
            </a:r>
            <a:br/>
            <a:r>
              <a:t>// - Die() method</a:t>
            </a:r>
            <a:br/>
            <a:r>
              <a:t>// - All other BaseEnemy functionality!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102</TotalTime>
  <Words>1644</Words>
  <Application>Microsoft Office PowerPoint</Application>
  <PresentationFormat>On-screen Show (4:3)</PresentationFormat>
  <Paragraphs>119</Paragraphs>
  <Slides>23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6" baseType="lpstr">
      <vt:lpstr>Arial</vt:lpstr>
      <vt:lpstr>Calibri</vt:lpstr>
      <vt:lpstr>Office Theme</vt:lpstr>
      <vt:lpstr>Object-Oriented Programming</vt:lpstr>
      <vt:lpstr>🚨We Have a Problem!</vt:lpstr>
      <vt:lpstr>PowerPoint Presentation</vt:lpstr>
      <vt:lpstr>🔍 Student Activity: Analyze Our Enemies</vt:lpstr>
      <vt:lpstr>PowerPoint Presentation</vt:lpstr>
      <vt:lpstr>🧬 Inheritance: The Solution</vt:lpstr>
      <vt:lpstr>PowerPoint Presentation</vt:lpstr>
      <vt:lpstr>🔑 Key Concepts in BaseEnemy</vt:lpstr>
      <vt:lpstr>PowerPoint Presentation</vt:lpstr>
      <vt:lpstr>🎯 Why Inheritance is Awesome</vt:lpstr>
      <vt:lpstr>🎪 The Magic Moment - Polymorphism Demo</vt:lpstr>
      <vt:lpstr>PowerPoint Presentation</vt:lpstr>
      <vt:lpstr>🎮 More Demo Controls to Try</vt:lpstr>
      <vt:lpstr>👨‍💻 Your Turn: Code Along Time!</vt:lpstr>
      <vt:lpstr>Step 1: Complete BaseEnemy Variables (3 minutes)</vt:lpstr>
      <vt:lpstr>PowerPoint Presentation</vt:lpstr>
      <vt:lpstr>Step 3: Test Your Code! (2 minutes)</vt:lpstr>
      <vt:lpstr>Step 4: Create Your Own Enemy! (5 minutes)</vt:lpstr>
      <vt:lpstr>PowerPoint Presentation</vt:lpstr>
      <vt:lpstr>PowerPoint Presentation</vt:lpstr>
      <vt:lpstr>🌍 This Isn't Just School - It's Professional Game Development!</vt:lpstr>
      <vt:lpstr>🏠 Homework Challenge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Kevin Rossen</cp:lastModifiedBy>
  <cp:revision>1</cp:revision>
  <dcterms:created xsi:type="dcterms:W3CDTF">2013-01-27T09:14:16Z</dcterms:created>
  <dcterms:modified xsi:type="dcterms:W3CDTF">2025-09-12T19:36:36Z</dcterms:modified>
  <cp:category/>
</cp:coreProperties>
</file>