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4"/>
  </p:notesMasterIdLst>
  <p:sldIdLst>
    <p:sldId id="266" r:id="rId2"/>
    <p:sldId id="447" r:id="rId3"/>
    <p:sldId id="264" r:id="rId4"/>
    <p:sldId id="261" r:id="rId5"/>
    <p:sldId id="448" r:id="rId6"/>
    <p:sldId id="449" r:id="rId7"/>
    <p:sldId id="472" r:id="rId8"/>
    <p:sldId id="473" r:id="rId9"/>
    <p:sldId id="345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0B8F98-363F-4153-83D6-6EC041339105}" v="5" dt="2022-06-21T08:59:49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, Jarveis" userId="b5a1e1f8-17e0-4134-882d-9125f01d0be5" providerId="ADAL" clId="{8E0B8F98-363F-4153-83D6-6EC041339105}"/>
    <pc:docChg chg="undo custSel addSld delSld modSld">
      <pc:chgData name="Lam, Jarveis" userId="b5a1e1f8-17e0-4134-882d-9125f01d0be5" providerId="ADAL" clId="{8E0B8F98-363F-4153-83D6-6EC041339105}" dt="2022-07-06T02:58:40.655" v="871" actId="1076"/>
      <pc:docMkLst>
        <pc:docMk/>
      </pc:docMkLst>
      <pc:sldChg chg="mod modShow">
        <pc:chgData name="Lam, Jarveis" userId="b5a1e1f8-17e0-4134-882d-9125f01d0be5" providerId="ADAL" clId="{8E0B8F98-363F-4153-83D6-6EC041339105}" dt="2022-06-13T02:06:06.293" v="7" actId="729"/>
        <pc:sldMkLst>
          <pc:docMk/>
          <pc:sldMk cId="4181593923" sldId="262"/>
        </pc:sldMkLst>
      </pc:sldChg>
      <pc:sldChg chg="mod modShow">
        <pc:chgData name="Lam, Jarveis" userId="b5a1e1f8-17e0-4134-882d-9125f01d0be5" providerId="ADAL" clId="{8E0B8F98-363F-4153-83D6-6EC041339105}" dt="2022-06-13T02:06:06.293" v="7" actId="729"/>
        <pc:sldMkLst>
          <pc:docMk/>
          <pc:sldMk cId="3193719271" sldId="263"/>
        </pc:sldMkLst>
      </pc:sldChg>
      <pc:sldChg chg="modSp mod">
        <pc:chgData name="Lam, Jarveis" userId="b5a1e1f8-17e0-4134-882d-9125f01d0be5" providerId="ADAL" clId="{8E0B8F98-363F-4153-83D6-6EC041339105}" dt="2022-06-21T02:22:48.690" v="865" actId="20577"/>
        <pc:sldMkLst>
          <pc:docMk/>
          <pc:sldMk cId="1241129036" sldId="264"/>
        </pc:sldMkLst>
        <pc:spChg chg="mod">
          <ac:chgData name="Lam, Jarveis" userId="b5a1e1f8-17e0-4134-882d-9125f01d0be5" providerId="ADAL" clId="{8E0B8F98-363F-4153-83D6-6EC041339105}" dt="2022-06-21T02:22:48.690" v="865" actId="20577"/>
          <ac:spMkLst>
            <pc:docMk/>
            <pc:sldMk cId="1241129036" sldId="264"/>
            <ac:spMk id="5" creationId="{853772A0-72FF-5640-9CD7-0537153D29A5}"/>
          </ac:spMkLst>
        </pc:spChg>
      </pc:sldChg>
      <pc:sldChg chg="mod modShow">
        <pc:chgData name="Lam, Jarveis" userId="b5a1e1f8-17e0-4134-882d-9125f01d0be5" providerId="ADAL" clId="{8E0B8F98-363F-4153-83D6-6EC041339105}" dt="2022-06-13T02:06:06.293" v="7" actId="729"/>
        <pc:sldMkLst>
          <pc:docMk/>
          <pc:sldMk cId="205633905" sldId="265"/>
        </pc:sldMkLst>
      </pc:sldChg>
      <pc:sldChg chg="modSp add mod modShow">
        <pc:chgData name="Lam, Jarveis" userId="b5a1e1f8-17e0-4134-882d-9125f01d0be5" providerId="ADAL" clId="{8E0B8F98-363F-4153-83D6-6EC041339105}" dt="2022-06-13T02:06:06.293" v="7" actId="729"/>
        <pc:sldMkLst>
          <pc:docMk/>
          <pc:sldMk cId="593420325" sldId="345"/>
        </pc:sldMkLst>
        <pc:spChg chg="mod">
          <ac:chgData name="Lam, Jarveis" userId="b5a1e1f8-17e0-4134-882d-9125f01d0be5" providerId="ADAL" clId="{8E0B8F98-363F-4153-83D6-6EC041339105}" dt="2022-06-13T02:05:23.168" v="6" actId="20577"/>
          <ac:spMkLst>
            <pc:docMk/>
            <pc:sldMk cId="593420325" sldId="345"/>
            <ac:spMk id="2" creationId="{BD4A7CEC-4BC7-8B44-8AAD-172C8820B047}"/>
          </ac:spMkLst>
        </pc:spChg>
      </pc:sldChg>
      <pc:sldChg chg="modSp mod modNotesTx">
        <pc:chgData name="Lam, Jarveis" userId="b5a1e1f8-17e0-4134-882d-9125f01d0be5" providerId="ADAL" clId="{8E0B8F98-363F-4153-83D6-6EC041339105}" dt="2022-07-06T02:58:40.655" v="871" actId="1076"/>
        <pc:sldMkLst>
          <pc:docMk/>
          <pc:sldMk cId="2779623995" sldId="448"/>
        </pc:sldMkLst>
        <pc:spChg chg="mod">
          <ac:chgData name="Lam, Jarveis" userId="b5a1e1f8-17e0-4134-882d-9125f01d0be5" providerId="ADAL" clId="{8E0B8F98-363F-4153-83D6-6EC041339105}" dt="2022-07-06T02:58:31.230" v="867" actId="21"/>
          <ac:spMkLst>
            <pc:docMk/>
            <pc:sldMk cId="2779623995" sldId="448"/>
            <ac:spMk id="4" creationId="{0A4B7240-32F3-C64A-A76E-AD1BA9F20EB9}"/>
          </ac:spMkLst>
        </pc:spChg>
        <pc:picChg chg="mod">
          <ac:chgData name="Lam, Jarveis" userId="b5a1e1f8-17e0-4134-882d-9125f01d0be5" providerId="ADAL" clId="{8E0B8F98-363F-4153-83D6-6EC041339105}" dt="2022-07-06T02:58:38.420" v="870" actId="1076"/>
          <ac:picMkLst>
            <pc:docMk/>
            <pc:sldMk cId="2779623995" sldId="448"/>
            <ac:picMk id="10" creationId="{AB2DA5A2-80E6-4E7B-8CB3-08C93EA17DBE}"/>
          </ac:picMkLst>
        </pc:picChg>
        <pc:picChg chg="mod">
          <ac:chgData name="Lam, Jarveis" userId="b5a1e1f8-17e0-4134-882d-9125f01d0be5" providerId="ADAL" clId="{8E0B8F98-363F-4153-83D6-6EC041339105}" dt="2022-07-06T02:58:40.655" v="871" actId="1076"/>
          <ac:picMkLst>
            <pc:docMk/>
            <pc:sldMk cId="2779623995" sldId="448"/>
            <ac:picMk id="15" creationId="{BF103014-B566-4C2A-A48A-C929FAD96865}"/>
          </ac:picMkLst>
        </pc:picChg>
      </pc:sldChg>
      <pc:sldChg chg="addSp modSp add mod modShow">
        <pc:chgData name="Lam, Jarveis" userId="b5a1e1f8-17e0-4134-882d-9125f01d0be5" providerId="ADAL" clId="{8E0B8F98-363F-4153-83D6-6EC041339105}" dt="2022-06-21T02:22:13.189" v="857" actId="15"/>
        <pc:sldMkLst>
          <pc:docMk/>
          <pc:sldMk cId="1112095188" sldId="449"/>
        </pc:sldMkLst>
        <pc:spChg chg="mod">
          <ac:chgData name="Lam, Jarveis" userId="b5a1e1f8-17e0-4134-882d-9125f01d0be5" providerId="ADAL" clId="{8E0B8F98-363F-4153-83D6-6EC041339105}" dt="2022-06-21T02:15:14.501" v="89" actId="20577"/>
          <ac:spMkLst>
            <pc:docMk/>
            <pc:sldMk cId="1112095188" sldId="449"/>
            <ac:spMk id="2" creationId="{BD4A7CEC-4BC7-8B44-8AAD-172C8820B047}"/>
          </ac:spMkLst>
        </pc:spChg>
        <pc:spChg chg="mod">
          <ac:chgData name="Lam, Jarveis" userId="b5a1e1f8-17e0-4134-882d-9125f01d0be5" providerId="ADAL" clId="{8E0B8F98-363F-4153-83D6-6EC041339105}" dt="2022-06-21T02:15:34.967" v="159" actId="20577"/>
          <ac:spMkLst>
            <pc:docMk/>
            <pc:sldMk cId="1112095188" sldId="449"/>
            <ac:spMk id="3" creationId="{14B068C6-3B4E-984E-B8EB-8ED3C08F3F78}"/>
          </ac:spMkLst>
        </pc:spChg>
        <pc:spChg chg="mod">
          <ac:chgData name="Lam, Jarveis" userId="b5a1e1f8-17e0-4134-882d-9125f01d0be5" providerId="ADAL" clId="{8E0B8F98-363F-4153-83D6-6EC041339105}" dt="2022-06-21T02:22:13.189" v="857" actId="15"/>
          <ac:spMkLst>
            <pc:docMk/>
            <pc:sldMk cId="1112095188" sldId="449"/>
            <ac:spMk id="4" creationId="{0A4B7240-32F3-C64A-A76E-AD1BA9F20EB9}"/>
          </ac:spMkLst>
        </pc:spChg>
        <pc:spChg chg="add mod">
          <ac:chgData name="Lam, Jarveis" userId="b5a1e1f8-17e0-4134-882d-9125f01d0be5" providerId="ADAL" clId="{8E0B8F98-363F-4153-83D6-6EC041339105}" dt="2022-06-21T02:22:11.657" v="856" actId="15"/>
          <ac:spMkLst>
            <pc:docMk/>
            <pc:sldMk cId="1112095188" sldId="449"/>
            <ac:spMk id="6" creationId="{F105D25B-84B7-4698-B5E6-45037D9DC2C7}"/>
          </ac:spMkLst>
        </pc:spChg>
      </pc:sldChg>
      <pc:sldChg chg="modSp add del mod">
        <pc:chgData name="Lam, Jarveis" userId="b5a1e1f8-17e0-4134-882d-9125f01d0be5" providerId="ADAL" clId="{8E0B8F98-363F-4153-83D6-6EC041339105}" dt="2022-06-21T02:16:14.525" v="165" actId="47"/>
        <pc:sldMkLst>
          <pc:docMk/>
          <pc:sldMk cId="1381045574" sldId="450"/>
        </pc:sldMkLst>
        <pc:spChg chg="mod">
          <ac:chgData name="Lam, Jarveis" userId="b5a1e1f8-17e0-4134-882d-9125f01d0be5" providerId="ADAL" clId="{8E0B8F98-363F-4153-83D6-6EC041339105}" dt="2022-06-21T02:16:03.968" v="164" actId="20577"/>
          <ac:spMkLst>
            <pc:docMk/>
            <pc:sldMk cId="1381045574" sldId="450"/>
            <ac:spMk id="4" creationId="{6567840D-69F8-4CA7-B0E9-2F5587DD81AE}"/>
          </ac:spMkLst>
        </pc:spChg>
      </pc:sldChg>
      <pc:sldChg chg="add">
        <pc:chgData name="Lam, Jarveis" userId="b5a1e1f8-17e0-4134-882d-9125f01d0be5" providerId="ADAL" clId="{8E0B8F98-363F-4153-83D6-6EC041339105}" dt="2022-06-21T08:59:49.590" v="866"/>
        <pc:sldMkLst>
          <pc:docMk/>
          <pc:sldMk cId="3633602258" sldId="472"/>
        </pc:sldMkLst>
      </pc:sldChg>
      <pc:sldChg chg="add">
        <pc:chgData name="Lam, Jarveis" userId="b5a1e1f8-17e0-4134-882d-9125f01d0be5" providerId="ADAL" clId="{8E0B8F98-363F-4153-83D6-6EC041339105}" dt="2022-06-21T08:59:49.590" v="866"/>
        <pc:sldMkLst>
          <pc:docMk/>
          <pc:sldMk cId="3016201408" sldId="4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32BE5-A4E0-4FE2-99E1-637AAEA9292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DA459-C857-435C-A295-A95D457D0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79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/>
              <a:t>All new and unique RTNs are stored under the “Master Sheet” tab once “Generate Report” is called</a:t>
            </a:r>
          </a:p>
          <a:p>
            <a:pPr lvl="2"/>
            <a:r>
              <a:rPr lang="en-US" dirty="0"/>
              <a:t>Users can modify the standardized “Recipient List” and the E-mail subject and body when necessary </a:t>
            </a:r>
          </a:p>
          <a:p>
            <a:pPr lvl="2"/>
            <a:r>
              <a:rPr lang="en-US" dirty="0"/>
              <a:t>Excel and Template structure of the RTNs can be modified more columns need to be added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DA459-C857-435C-A295-A95D457D02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4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­ - Illustration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03ECA35-97E8-4DCF-907B-3F11F81B7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1610833"/>
            <a:ext cx="5486401" cy="8899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style with up to two lines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37D2B1-9445-4B46-BCC0-13522127A4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954" y="385590"/>
            <a:ext cx="836212" cy="270933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6F60614-1C12-1741-A75D-F49180AE41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2647860"/>
            <a:ext cx="5486400" cy="60195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B980B98-A2F2-104F-B1F3-4969CC3C5AC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4240" y="2776810"/>
            <a:ext cx="4431429" cy="32993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D357C8-B922-3249-B406-2A87063BEAF8}"/>
              </a:ext>
            </a:extLst>
          </p:cNvPr>
          <p:cNvSpPr txBox="1"/>
          <p:nvPr userDrawn="1"/>
        </p:nvSpPr>
        <p:spPr>
          <a:xfrm>
            <a:off x="9119115" y="6392502"/>
            <a:ext cx="2037183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600" dirty="0">
                <a:solidFill>
                  <a:schemeClr val="tx2">
                    <a:lumMod val="90000"/>
                  </a:schemeClr>
                </a:solidFill>
              </a:rPr>
              <a:t>©2021 Visa. All rights reserved. Visa 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1036C4-4AB5-0D48-879C-1662110ED0D8}"/>
              </a:ext>
            </a:extLst>
          </p:cNvPr>
          <p:cNvSpPr txBox="1"/>
          <p:nvPr userDrawn="1"/>
        </p:nvSpPr>
        <p:spPr>
          <a:xfrm>
            <a:off x="11192758" y="6392501"/>
            <a:ext cx="389642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D3D4E247-B638-4FD4-B8AD-3498FA336A5F}" type="slidenum">
              <a:rPr lang="en-US" sz="600" smtClean="0">
                <a:solidFill>
                  <a:schemeClr val="tx2"/>
                </a:solidFill>
              </a:rPr>
              <a:pPr algn="r"/>
              <a:t>‹#›</a:t>
            </a:fld>
            <a:endParaRPr lang="en-US" sz="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203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ig Statement - Light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D5392F0-E107-2B46-833B-63CDC4C64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0886"/>
            <a:ext cx="12192000" cy="6858000"/>
          </a:xfrm>
          <a:noFill/>
        </p:spPr>
        <p:txBody>
          <a:bodyPr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E1D89F0-AB54-E544-B426-C59272FE43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611252"/>
            <a:ext cx="5784219" cy="1817748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337524D-5A5E-48A2-BEB4-E3CD8A10DC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599" y="6297899"/>
            <a:ext cx="552782" cy="1791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12A3CB-66FF-49A9-9F83-DC384BD34AB6}"/>
              </a:ext>
            </a:extLst>
          </p:cNvPr>
          <p:cNvSpPr txBox="1"/>
          <p:nvPr userDrawn="1"/>
        </p:nvSpPr>
        <p:spPr>
          <a:xfrm>
            <a:off x="9119115" y="6392502"/>
            <a:ext cx="2037183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600" dirty="0">
                <a:solidFill>
                  <a:schemeClr val="bg2"/>
                </a:solidFill>
              </a:rPr>
              <a:t>©2021 Visa. All rights reserved. Visa Confidential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71590D-A924-4EC3-8C0E-CF38A11B8CCB}"/>
              </a:ext>
            </a:extLst>
          </p:cNvPr>
          <p:cNvSpPr txBox="1"/>
          <p:nvPr userDrawn="1"/>
        </p:nvSpPr>
        <p:spPr>
          <a:xfrm>
            <a:off x="11192758" y="6392501"/>
            <a:ext cx="389642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D3D4E247-B638-4FD4-B8AD-3498FA336A5F}" type="slidenum">
              <a:rPr lang="en-US" sz="600" smtClean="0">
                <a:solidFill>
                  <a:schemeClr val="bg2"/>
                </a:solidFill>
              </a:rPr>
              <a:pPr algn="r"/>
              <a:t>‹#›</a:t>
            </a:fld>
            <a:endParaRPr lang="en-US" sz="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881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84">
          <p15:clr>
            <a:srgbClr val="FBAE40"/>
          </p15:clr>
        </p15:guide>
        <p15:guide id="14" pos="7296">
          <p15:clr>
            <a:srgbClr val="FBAE40"/>
          </p15:clr>
        </p15:guide>
        <p15:guide id="21" orient="horz" pos="1008">
          <p15:clr>
            <a:srgbClr val="FBAE40"/>
          </p15:clr>
        </p15:guide>
        <p15:guide id="23" orient="horz" pos="158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&amp;A - Whit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ED1F4B8-24E0-4ED5-9093-8C027FEFB1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599" y="6297899"/>
            <a:ext cx="552782" cy="1791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5FE600-6E90-41CA-925C-7248AED93E61}"/>
              </a:ext>
            </a:extLst>
          </p:cNvPr>
          <p:cNvSpPr txBox="1"/>
          <p:nvPr userDrawn="1"/>
        </p:nvSpPr>
        <p:spPr>
          <a:xfrm>
            <a:off x="9119115" y="6392502"/>
            <a:ext cx="2037183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600" dirty="0">
                <a:solidFill>
                  <a:schemeClr val="bg2"/>
                </a:solidFill>
              </a:rPr>
              <a:t>©2021 Visa. All rights reserved. Visa Confidential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15DBC-2B4F-4AA2-867E-80D7D554C07C}"/>
              </a:ext>
            </a:extLst>
          </p:cNvPr>
          <p:cNvSpPr txBox="1"/>
          <p:nvPr userDrawn="1"/>
        </p:nvSpPr>
        <p:spPr>
          <a:xfrm>
            <a:off x="11192758" y="6392501"/>
            <a:ext cx="389642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D3D4E247-B638-4FD4-B8AD-3498FA336A5F}" type="slidenum">
              <a:rPr lang="en-US" sz="600" smtClean="0">
                <a:solidFill>
                  <a:schemeClr val="bg2"/>
                </a:solidFill>
              </a:rPr>
              <a:pPr algn="r"/>
              <a:t>‹#›</a:t>
            </a:fld>
            <a:endParaRPr lang="en-US" sz="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857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Quote -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0C35452-CE92-4041-B1AB-4652EFF98AA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954" y="385590"/>
            <a:ext cx="836212" cy="2709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2A93CE-8ECC-45F5-AEF3-66B86A05880E}"/>
              </a:ext>
            </a:extLst>
          </p:cNvPr>
          <p:cNvSpPr txBox="1"/>
          <p:nvPr userDrawn="1"/>
        </p:nvSpPr>
        <p:spPr>
          <a:xfrm>
            <a:off x="9119115" y="6392502"/>
            <a:ext cx="2037183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600" dirty="0">
                <a:solidFill>
                  <a:schemeClr val="tx2"/>
                </a:solidFill>
              </a:rPr>
              <a:t>©2021 Visa. All rights reserved. Visa Confidential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ADE85-FE04-4C1D-A0E3-C416257E5248}"/>
              </a:ext>
            </a:extLst>
          </p:cNvPr>
          <p:cNvSpPr txBox="1"/>
          <p:nvPr userDrawn="1"/>
        </p:nvSpPr>
        <p:spPr>
          <a:xfrm>
            <a:off x="11192758" y="6392501"/>
            <a:ext cx="389642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D3D4E247-B638-4FD4-B8AD-3498FA336A5F}" type="slidenum">
              <a:rPr lang="en-US" sz="600" smtClean="0">
                <a:solidFill>
                  <a:schemeClr val="tx2"/>
                </a:solidFill>
              </a:rPr>
              <a:pPr algn="r"/>
              <a:t>‹#›</a:t>
            </a:fld>
            <a:endParaRPr lang="en-US" sz="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9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84">
          <p15:clr>
            <a:srgbClr val="FBAE40"/>
          </p15:clr>
        </p15:guide>
        <p15:guide id="14" pos="7296">
          <p15:clr>
            <a:srgbClr val="FBAE40"/>
          </p15:clr>
        </p15:guide>
        <p15:guide id="21" orient="horz" pos="1008">
          <p15:clr>
            <a:srgbClr val="FBAE40"/>
          </p15:clr>
        </p15:guide>
        <p15:guide id="23" orient="horz" pos="15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6FDCD2-5A25-4132-A829-365A43AAA2CF}"/>
              </a:ext>
            </a:extLst>
          </p:cNvPr>
          <p:cNvCxnSpPr/>
          <p:nvPr/>
        </p:nvCxnSpPr>
        <p:spPr>
          <a:xfrm>
            <a:off x="609600" y="381000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7E3760-1BB7-4A60-8487-48CE1416C62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600200"/>
            <a:ext cx="3392360" cy="46101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600"/>
              </a:spcBef>
              <a:defRPr sz="1300"/>
            </a:lvl2pPr>
            <a:lvl3pPr marL="174625" indent="-168275">
              <a:lnSpc>
                <a:spcPct val="100000"/>
              </a:lnSpc>
              <a:spcBef>
                <a:spcPts val="300"/>
              </a:spcBef>
              <a:tabLst/>
              <a:defRPr sz="1300"/>
            </a:lvl3pPr>
            <a:lvl4pPr marL="342900" indent="-176213">
              <a:lnSpc>
                <a:spcPct val="100000"/>
              </a:lnSpc>
              <a:spcBef>
                <a:spcPts val="300"/>
              </a:spcBef>
              <a:tabLst/>
              <a:defRPr sz="1300"/>
            </a:lvl4pPr>
            <a:lvl5pPr marL="514350" indent="-171450">
              <a:lnSpc>
                <a:spcPct val="100000"/>
              </a:lnSpc>
              <a:spcBef>
                <a:spcPts val="300"/>
              </a:spcBef>
              <a:tabLst/>
              <a:defRPr sz="1300"/>
            </a:lvl5pPr>
            <a:lvl6pPr marL="685800" indent="-176213">
              <a:lnSpc>
                <a:spcPct val="100000"/>
              </a:lnSpc>
              <a:tabLst/>
              <a:defRPr sz="130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38E0FE-FC45-D24E-BA98-E5CF5EA47103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4402667" y="1600200"/>
            <a:ext cx="3392360" cy="46101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600"/>
              </a:spcBef>
              <a:defRPr sz="1300"/>
            </a:lvl2pPr>
            <a:lvl3pPr marL="174625" indent="-168275">
              <a:lnSpc>
                <a:spcPct val="100000"/>
              </a:lnSpc>
              <a:spcBef>
                <a:spcPts val="300"/>
              </a:spcBef>
              <a:tabLst/>
              <a:defRPr sz="1300"/>
            </a:lvl3pPr>
            <a:lvl4pPr marL="342900" indent="-176213">
              <a:lnSpc>
                <a:spcPct val="100000"/>
              </a:lnSpc>
              <a:spcBef>
                <a:spcPts val="300"/>
              </a:spcBef>
              <a:tabLst/>
              <a:defRPr sz="1300"/>
            </a:lvl4pPr>
            <a:lvl5pPr marL="514350" indent="-171450">
              <a:lnSpc>
                <a:spcPct val="100000"/>
              </a:lnSpc>
              <a:spcBef>
                <a:spcPts val="300"/>
              </a:spcBef>
              <a:tabLst/>
              <a:defRPr sz="1300"/>
            </a:lvl5pPr>
            <a:lvl6pPr marL="685800" indent="-176213">
              <a:lnSpc>
                <a:spcPct val="100000"/>
              </a:lnSpc>
              <a:tabLst/>
              <a:defRPr sz="130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DB9E50E-54A6-D849-A7F6-8093341C8184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8187267" y="1600200"/>
            <a:ext cx="3392360" cy="46101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600"/>
              </a:spcBef>
              <a:defRPr sz="1300"/>
            </a:lvl2pPr>
            <a:lvl3pPr marL="174625" indent="-168275">
              <a:lnSpc>
                <a:spcPct val="100000"/>
              </a:lnSpc>
              <a:spcBef>
                <a:spcPts val="300"/>
              </a:spcBef>
              <a:tabLst/>
              <a:defRPr sz="1300"/>
            </a:lvl3pPr>
            <a:lvl4pPr marL="342900" indent="-176213">
              <a:lnSpc>
                <a:spcPct val="100000"/>
              </a:lnSpc>
              <a:spcBef>
                <a:spcPts val="300"/>
              </a:spcBef>
              <a:tabLst/>
              <a:defRPr sz="1300"/>
            </a:lvl4pPr>
            <a:lvl5pPr marL="514350" indent="-171450">
              <a:lnSpc>
                <a:spcPct val="100000"/>
              </a:lnSpc>
              <a:spcBef>
                <a:spcPts val="300"/>
              </a:spcBef>
              <a:tabLst/>
              <a:defRPr sz="1300"/>
            </a:lvl5pPr>
            <a:lvl6pPr marL="685800" indent="-176213">
              <a:lnSpc>
                <a:spcPct val="100000"/>
              </a:lnSpc>
              <a:tabLst/>
              <a:defRPr sz="130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0838D896-7B63-466B-9032-10DAC8EC8B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599" y="6297899"/>
            <a:ext cx="552782" cy="179101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D059B729-C6AE-024A-A0B1-CCF30582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1459"/>
            <a:ext cx="10972800" cy="236825"/>
          </a:xfrm>
          <a:prstGeom prst="rect">
            <a:avLst/>
          </a:prstGeom>
        </p:spPr>
        <p:txBody>
          <a:bodyPr vert="horz" wrap="none" lIns="0" tIns="0" rIns="0" bIns="9144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E35142D-D790-6240-9E1C-1A74471BC44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9600" y="768068"/>
            <a:ext cx="10972800" cy="292454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D6E9EADE-B7E9-1548-BE93-F92FE33A9CC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393227" y="6210300"/>
            <a:ext cx="6363371" cy="2667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Source placeholder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F424B3-9043-41D5-BB73-D95ECFBE8A52}"/>
              </a:ext>
            </a:extLst>
          </p:cNvPr>
          <p:cNvSpPr txBox="1"/>
          <p:nvPr userDrawn="1"/>
        </p:nvSpPr>
        <p:spPr>
          <a:xfrm>
            <a:off x="9119115" y="6392502"/>
            <a:ext cx="2037183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600" dirty="0">
                <a:solidFill>
                  <a:schemeClr val="bg2"/>
                </a:solidFill>
              </a:rPr>
              <a:t>©2021 Visa. All rights reserved. Visa Confidential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0AC662-696C-417C-B404-73EAB33987A2}"/>
              </a:ext>
            </a:extLst>
          </p:cNvPr>
          <p:cNvSpPr txBox="1"/>
          <p:nvPr userDrawn="1"/>
        </p:nvSpPr>
        <p:spPr>
          <a:xfrm>
            <a:off x="11192758" y="6392501"/>
            <a:ext cx="389642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D3D4E247-B638-4FD4-B8AD-3498FA336A5F}" type="slidenum">
              <a:rPr lang="en-US" sz="600" smtClean="0">
                <a:solidFill>
                  <a:schemeClr val="bg2"/>
                </a:solidFill>
              </a:rPr>
              <a:pPr algn="r"/>
              <a:t>‹#›</a:t>
            </a:fld>
            <a:endParaRPr lang="en-US" sz="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089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8" pos="2784" userDrawn="1">
          <p15:clr>
            <a:srgbClr val="FBAE40"/>
          </p15:clr>
        </p15:guide>
        <p15:guide id="9" pos="2528" userDrawn="1">
          <p15:clr>
            <a:srgbClr val="FBAE40"/>
          </p15:clr>
        </p15:guide>
        <p15:guide id="10" pos="4896" userDrawn="1">
          <p15:clr>
            <a:srgbClr val="FBAE40"/>
          </p15:clr>
        </p15:guide>
        <p15:guide id="11" pos="51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6FDCD2-5A25-4132-A829-365A43AAA2CF}"/>
              </a:ext>
            </a:extLst>
          </p:cNvPr>
          <p:cNvCxnSpPr/>
          <p:nvPr userDrawn="1"/>
        </p:nvCxnSpPr>
        <p:spPr>
          <a:xfrm>
            <a:off x="609600" y="381000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EF644C3-BD07-6F42-99C3-8410727AAF8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2643202"/>
            <a:ext cx="5283200" cy="3567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chemeClr val="tx1"/>
                </a:solidFill>
              </a:defRPr>
            </a:lvl5pPr>
            <a:lvl6pPr>
              <a:lnSpc>
                <a:spcPct val="100000"/>
              </a:lnSpc>
              <a:defRPr sz="160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DCDC8C9A-A5A1-DC44-9C5A-22CFBA39C58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248400" y="2643202"/>
            <a:ext cx="5334003" cy="3567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chemeClr val="tx1"/>
                </a:solidFill>
              </a:defRPr>
            </a:lvl5pPr>
            <a:lvl6pPr>
              <a:lnSpc>
                <a:spcPct val="100000"/>
              </a:lnSpc>
              <a:defRPr sz="160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ED0B6DA-B1AD-8E4B-8D28-00B2D6352F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567214"/>
            <a:ext cx="5283200" cy="88107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8000"/>
              </a:lnSpc>
              <a:defRPr sz="8000">
                <a:solidFill>
                  <a:schemeClr val="accent2"/>
                </a:solidFill>
                <a:latin typeface="Visa Dialect Medium" pitchFamily="2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2A5599-054E-9A4C-941D-DEAF685255BE}"/>
              </a:ext>
            </a:extLst>
          </p:cNvPr>
          <p:cNvCxnSpPr>
            <a:cxnSpLocks/>
          </p:cNvCxnSpPr>
          <p:nvPr userDrawn="1"/>
        </p:nvCxnSpPr>
        <p:spPr>
          <a:xfrm>
            <a:off x="609601" y="2521444"/>
            <a:ext cx="5306479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3914B0B-B3F6-A24C-B306-C2DE3CCFF8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48400" y="1567214"/>
            <a:ext cx="5334000" cy="88107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8000"/>
              </a:lnSpc>
              <a:defRPr sz="8000">
                <a:solidFill>
                  <a:schemeClr val="accent2"/>
                </a:solidFill>
                <a:latin typeface="Visa Dialect Medium" pitchFamily="2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64FE3A-369E-0945-9952-79DE2D0CB498}"/>
              </a:ext>
            </a:extLst>
          </p:cNvPr>
          <p:cNvCxnSpPr>
            <a:cxnSpLocks/>
          </p:cNvCxnSpPr>
          <p:nvPr userDrawn="1"/>
        </p:nvCxnSpPr>
        <p:spPr>
          <a:xfrm>
            <a:off x="6248400" y="2521444"/>
            <a:ext cx="533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28027102-0F0C-44D6-B79F-C9D54C4E64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599" y="6297899"/>
            <a:ext cx="552782" cy="179101"/>
          </a:xfrm>
          <a:prstGeom prst="rect">
            <a:avLst/>
          </a:prstGeom>
        </p:spPr>
      </p:pic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687A00C-C9A6-DD42-9977-99993E7D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1459"/>
            <a:ext cx="10972800" cy="236825"/>
          </a:xfrm>
          <a:prstGeom prst="rect">
            <a:avLst/>
          </a:prstGeom>
        </p:spPr>
        <p:txBody>
          <a:bodyPr vert="horz" wrap="none" lIns="0" tIns="0" rIns="0" bIns="9144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6398BA2-811F-1C41-BC08-078B116D4ED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9600" y="768068"/>
            <a:ext cx="10972800" cy="292454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28E9757-427C-C249-9F47-223DCD7BF15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393227" y="6210300"/>
            <a:ext cx="6363371" cy="2667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Source placeholder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5C6B76-F1B3-4070-9AD9-721B1B3B1DD5}"/>
              </a:ext>
            </a:extLst>
          </p:cNvPr>
          <p:cNvSpPr txBox="1"/>
          <p:nvPr userDrawn="1"/>
        </p:nvSpPr>
        <p:spPr>
          <a:xfrm>
            <a:off x="9119115" y="6392502"/>
            <a:ext cx="2037183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600" dirty="0">
                <a:solidFill>
                  <a:schemeClr val="bg2"/>
                </a:solidFill>
              </a:rPr>
              <a:t>©2021 Visa. All rights reserved. Visa Confidential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67C840-0571-4C02-AAFA-CE700D8B2679}"/>
              </a:ext>
            </a:extLst>
          </p:cNvPr>
          <p:cNvSpPr txBox="1"/>
          <p:nvPr userDrawn="1"/>
        </p:nvSpPr>
        <p:spPr>
          <a:xfrm>
            <a:off x="11192758" y="6392501"/>
            <a:ext cx="389642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D3D4E247-B638-4FD4-B8AD-3498FA336A5F}" type="slidenum">
              <a:rPr lang="en-US" sz="600" smtClean="0">
                <a:solidFill>
                  <a:schemeClr val="bg2"/>
                </a:solidFill>
              </a:rPr>
              <a:pPr algn="r"/>
              <a:t>‹#›</a:t>
            </a:fld>
            <a:endParaRPr lang="en-US" sz="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895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pos="384" userDrawn="1">
          <p15:clr>
            <a:srgbClr val="FBAE40"/>
          </p15:clr>
        </p15:guide>
        <p15:guide id="13" pos="7296" userDrawn="1">
          <p15:clr>
            <a:srgbClr val="FBAE40"/>
          </p15:clr>
        </p15:guide>
        <p15:guide id="14" pos="1952" userDrawn="1">
          <p15:clr>
            <a:srgbClr val="FBAE40"/>
          </p15:clr>
        </p15:guide>
        <p15:guide id="15" pos="2176" userDrawn="1">
          <p15:clr>
            <a:srgbClr val="FBAE40"/>
          </p15:clr>
        </p15:guide>
        <p15:guide id="16" pos="3712" userDrawn="1">
          <p15:clr>
            <a:srgbClr val="FBAE40"/>
          </p15:clr>
        </p15:guide>
        <p15:guide id="17" pos="3936" userDrawn="1">
          <p15:clr>
            <a:srgbClr val="FBAE40"/>
          </p15:clr>
        </p15:guide>
        <p15:guide id="18" pos="5504" userDrawn="1">
          <p15:clr>
            <a:srgbClr val="FBAE40"/>
          </p15:clr>
        </p15:guide>
        <p15:guide id="19" pos="5728" userDrawn="1">
          <p15:clr>
            <a:srgbClr val="FBAE40"/>
          </p15:clr>
        </p15:guide>
        <p15:guide id="20" orient="horz" pos="1008" userDrawn="1">
          <p15:clr>
            <a:srgbClr val="FBAE40"/>
          </p15:clr>
        </p15:guide>
        <p15:guide id="21" orient="horz" pos="16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6FDCD2-5A25-4132-A829-365A43AAA2CF}"/>
              </a:ext>
            </a:extLst>
          </p:cNvPr>
          <p:cNvCxnSpPr/>
          <p:nvPr userDrawn="1"/>
        </p:nvCxnSpPr>
        <p:spPr>
          <a:xfrm>
            <a:off x="609600" y="381000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FAAB2DA0-5560-4CFB-8BB1-FA929156A0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599" y="6297899"/>
            <a:ext cx="552782" cy="17910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863A02-5AA9-0045-86B9-CB65111A28F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600200"/>
            <a:ext cx="5283200" cy="46101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60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25B523E-6B9A-3E4C-A8C8-39C38CC0B143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6250640" y="1600200"/>
            <a:ext cx="5331759" cy="46101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60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348177B1-77DF-0E4E-A6DB-F7309173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1459"/>
            <a:ext cx="10972800" cy="236825"/>
          </a:xfrm>
          <a:prstGeom prst="rect">
            <a:avLst/>
          </a:prstGeom>
        </p:spPr>
        <p:txBody>
          <a:bodyPr vert="horz" wrap="none" lIns="0" tIns="0" rIns="0" bIns="9144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CA431A8-80BE-3346-AEA4-3FE5EF0F871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9600" y="768068"/>
            <a:ext cx="10972800" cy="292454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D624208-192E-BD42-8C2C-D3FC7AB00F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393227" y="6210300"/>
            <a:ext cx="6363371" cy="2667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Source placeholder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0911FF-6A58-4AC3-BA4B-74146AFF60AE}"/>
              </a:ext>
            </a:extLst>
          </p:cNvPr>
          <p:cNvSpPr txBox="1"/>
          <p:nvPr userDrawn="1"/>
        </p:nvSpPr>
        <p:spPr>
          <a:xfrm>
            <a:off x="9119115" y="6392502"/>
            <a:ext cx="2037183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600" dirty="0">
                <a:solidFill>
                  <a:schemeClr val="bg2"/>
                </a:solidFill>
              </a:rPr>
              <a:t>©2021 Visa. All rights reserved. Visa 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889C50-093C-44CD-9F44-6167FE8E94F6}"/>
              </a:ext>
            </a:extLst>
          </p:cNvPr>
          <p:cNvSpPr txBox="1"/>
          <p:nvPr userDrawn="1"/>
        </p:nvSpPr>
        <p:spPr>
          <a:xfrm>
            <a:off x="11192758" y="6392501"/>
            <a:ext cx="389642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D3D4E247-B638-4FD4-B8AD-3498FA336A5F}" type="slidenum">
              <a:rPr lang="en-US" sz="600" smtClean="0">
                <a:solidFill>
                  <a:schemeClr val="bg2"/>
                </a:solidFill>
              </a:rPr>
              <a:pPr algn="r"/>
              <a:t>‹#›</a:t>
            </a:fld>
            <a:endParaRPr lang="en-US" sz="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814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pos="384" userDrawn="1">
          <p15:clr>
            <a:srgbClr val="FBAE40"/>
          </p15:clr>
        </p15:guide>
        <p15:guide id="13" pos="7296" userDrawn="1">
          <p15:clr>
            <a:srgbClr val="FBAE40"/>
          </p15:clr>
        </p15:guide>
        <p15:guide id="14" pos="1952" userDrawn="1">
          <p15:clr>
            <a:srgbClr val="FBAE40"/>
          </p15:clr>
        </p15:guide>
        <p15:guide id="15" pos="2176" userDrawn="1">
          <p15:clr>
            <a:srgbClr val="FBAE40"/>
          </p15:clr>
        </p15:guide>
        <p15:guide id="16" pos="3712" userDrawn="1">
          <p15:clr>
            <a:srgbClr val="FBAE40"/>
          </p15:clr>
        </p15:guide>
        <p15:guide id="17" pos="3936" userDrawn="1">
          <p15:clr>
            <a:srgbClr val="FBAE40"/>
          </p15:clr>
        </p15:guide>
        <p15:guide id="18" pos="5504" userDrawn="1">
          <p15:clr>
            <a:srgbClr val="FBAE40"/>
          </p15:clr>
        </p15:guide>
        <p15:guide id="19" pos="5728" userDrawn="1">
          <p15:clr>
            <a:srgbClr val="FBAE40"/>
          </p15:clr>
        </p15:guide>
        <p15:guide id="20" orient="horz" pos="100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6FDCD2-5A25-4132-A829-365A43AAA2CF}"/>
              </a:ext>
            </a:extLst>
          </p:cNvPr>
          <p:cNvCxnSpPr/>
          <p:nvPr/>
        </p:nvCxnSpPr>
        <p:spPr>
          <a:xfrm>
            <a:off x="609600" y="381000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58AFA770-D7F0-4D2B-A47E-E283C9FBB1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599" y="6297899"/>
            <a:ext cx="552782" cy="179101"/>
          </a:xfrm>
          <a:prstGeom prst="rect">
            <a:avLst/>
          </a:prstGeom>
        </p:spPr>
      </p:pic>
      <p:sp>
        <p:nvSpPr>
          <p:cNvPr id="30" name="Title Placeholder 1">
            <a:extLst>
              <a:ext uri="{FF2B5EF4-FFF2-40B4-BE49-F238E27FC236}">
                <a16:creationId xmlns:a16="http://schemas.microsoft.com/office/drawing/2014/main" id="{2D125BFB-43F1-B442-B16F-32B94167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1459"/>
            <a:ext cx="10972800" cy="236825"/>
          </a:xfrm>
          <a:prstGeom prst="rect">
            <a:avLst/>
          </a:prstGeom>
        </p:spPr>
        <p:txBody>
          <a:bodyPr vert="horz" wrap="none" lIns="0" tIns="0" rIns="0" bIns="9144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CE45557-2782-1C4D-9649-89829803926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9599" y="1600200"/>
            <a:ext cx="8153401" cy="4610100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  <a:tabLst/>
              <a:defRPr sz="160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/>
            </a:lvl2pPr>
            <a:lvl3pPr marL="457200" indent="-228600">
              <a:lnSpc>
                <a:spcPct val="110000"/>
              </a:lnSpc>
              <a:spcBef>
                <a:spcPts val="0"/>
              </a:spcBef>
              <a:tabLst/>
              <a:defRPr sz="1600"/>
            </a:lvl3pPr>
            <a:lvl4pPr marL="685800" indent="-228600">
              <a:lnSpc>
                <a:spcPct val="110000"/>
              </a:lnSpc>
              <a:spcBef>
                <a:spcPts val="0"/>
              </a:spcBef>
              <a:tabLst/>
              <a:defRPr sz="16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edit numbering text styles</a:t>
            </a:r>
          </a:p>
          <a:p>
            <a:pPr lvl="2"/>
            <a:r>
              <a:rPr lang="en-US" dirty="0"/>
              <a:t>Second bullet level</a:t>
            </a:r>
          </a:p>
          <a:p>
            <a:pPr lvl="3"/>
            <a:r>
              <a:rPr lang="en-US" dirty="0"/>
              <a:t>Third bullet 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9B99707-631C-504C-957F-75DF92D4259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9600" y="768068"/>
            <a:ext cx="10972800" cy="292454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C748D62-F2B5-2B4A-9E6A-987900DA444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393227" y="6210300"/>
            <a:ext cx="6363371" cy="2667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Source placeholder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09BF2C-89DA-40FC-BDB4-F9F2327BD1B8}"/>
              </a:ext>
            </a:extLst>
          </p:cNvPr>
          <p:cNvSpPr txBox="1"/>
          <p:nvPr userDrawn="1"/>
        </p:nvSpPr>
        <p:spPr>
          <a:xfrm>
            <a:off x="9119115" y="6392502"/>
            <a:ext cx="2037183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600" dirty="0">
                <a:solidFill>
                  <a:schemeClr val="bg2"/>
                </a:solidFill>
              </a:rPr>
              <a:t>©2021 Visa. All rights reserved. Visa Confidential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B1CCE4-8767-470D-8DDB-B0AB133458C1}"/>
              </a:ext>
            </a:extLst>
          </p:cNvPr>
          <p:cNvSpPr txBox="1"/>
          <p:nvPr userDrawn="1"/>
        </p:nvSpPr>
        <p:spPr>
          <a:xfrm>
            <a:off x="11192758" y="6392501"/>
            <a:ext cx="389642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D3D4E247-B638-4FD4-B8AD-3498FA336A5F}" type="slidenum">
              <a:rPr lang="en-US" sz="600" smtClean="0">
                <a:solidFill>
                  <a:schemeClr val="bg2"/>
                </a:solidFill>
              </a:rPr>
              <a:pPr algn="r"/>
              <a:t>‹#›</a:t>
            </a:fld>
            <a:endParaRPr lang="en-US" sz="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46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55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6FDCD2-5A25-4132-A829-365A43AAA2CF}"/>
              </a:ext>
            </a:extLst>
          </p:cNvPr>
          <p:cNvCxnSpPr/>
          <p:nvPr/>
        </p:nvCxnSpPr>
        <p:spPr>
          <a:xfrm>
            <a:off x="609600" y="381000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58AFA770-D7F0-4D2B-A47E-E283C9FBB1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599" y="6297899"/>
            <a:ext cx="552782" cy="179101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B7E1188-4C45-8F48-ACBC-D78A854D78B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600200"/>
            <a:ext cx="8155180" cy="46101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60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0" name="Title Placeholder 1">
            <a:extLst>
              <a:ext uri="{FF2B5EF4-FFF2-40B4-BE49-F238E27FC236}">
                <a16:creationId xmlns:a16="http://schemas.microsoft.com/office/drawing/2014/main" id="{2D125BFB-43F1-B442-B16F-32B94167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1459"/>
            <a:ext cx="10972800" cy="236825"/>
          </a:xfrm>
          <a:prstGeom prst="rect">
            <a:avLst/>
          </a:prstGeom>
        </p:spPr>
        <p:txBody>
          <a:bodyPr vert="horz" wrap="none" lIns="0" tIns="0" rIns="0" bIns="9144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3ABC604-EE73-8441-BEA6-A5DA6EE91AB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9600" y="768068"/>
            <a:ext cx="10972800" cy="292454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0751AB5-BCE2-3A48-AB2B-81D2957752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393227" y="6210300"/>
            <a:ext cx="6363371" cy="2667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Source placeholder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4009E6-8C8C-4F63-8386-915350D1F6BB}"/>
              </a:ext>
            </a:extLst>
          </p:cNvPr>
          <p:cNvSpPr txBox="1"/>
          <p:nvPr userDrawn="1"/>
        </p:nvSpPr>
        <p:spPr>
          <a:xfrm>
            <a:off x="9119115" y="6392502"/>
            <a:ext cx="2037183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600" dirty="0">
                <a:solidFill>
                  <a:schemeClr val="bg2"/>
                </a:solidFill>
              </a:rPr>
              <a:t>©2021 Visa. All rights reserved. Visa Confidential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3475BE-34FA-478E-A50B-B89C4195AD52}"/>
              </a:ext>
            </a:extLst>
          </p:cNvPr>
          <p:cNvSpPr txBox="1"/>
          <p:nvPr userDrawn="1"/>
        </p:nvSpPr>
        <p:spPr>
          <a:xfrm>
            <a:off x="11192758" y="6392501"/>
            <a:ext cx="389642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D3D4E247-B638-4FD4-B8AD-3498FA336A5F}" type="slidenum">
              <a:rPr lang="en-US" sz="600" smtClean="0">
                <a:solidFill>
                  <a:schemeClr val="bg2"/>
                </a:solidFill>
              </a:rPr>
              <a:pPr algn="r"/>
              <a:t>‹#›</a:t>
            </a:fld>
            <a:endParaRPr lang="en-US" sz="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364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55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A5BA51-F084-46F7-93C2-7B53463A69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" y="6297899"/>
            <a:ext cx="552780" cy="179101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8FFAC3C-0074-FE4C-A801-A8774F5415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1" y="2647860"/>
            <a:ext cx="5486398" cy="60195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EA814F0-7225-EE49-AEEB-8D88CDE9E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1622357"/>
            <a:ext cx="5486398" cy="1025504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title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style with up to two lines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B8E4219-BF8A-EF4A-A133-8697CB3D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1" y="383531"/>
            <a:ext cx="6421967" cy="55245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DDFC30-4C35-4FFE-B78F-CC6778ACBCB1}"/>
              </a:ext>
            </a:extLst>
          </p:cNvPr>
          <p:cNvSpPr txBox="1"/>
          <p:nvPr userDrawn="1"/>
        </p:nvSpPr>
        <p:spPr>
          <a:xfrm>
            <a:off x="9119115" y="6392502"/>
            <a:ext cx="2037183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600" dirty="0">
                <a:solidFill>
                  <a:schemeClr val="tx2">
                    <a:lumMod val="90000"/>
                  </a:schemeClr>
                </a:solidFill>
              </a:rPr>
              <a:t>©2021 Visa. All rights reserved. Visa Confidential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D936E-64AB-439B-98BB-2235A783FB7C}"/>
              </a:ext>
            </a:extLst>
          </p:cNvPr>
          <p:cNvSpPr txBox="1"/>
          <p:nvPr userDrawn="1"/>
        </p:nvSpPr>
        <p:spPr>
          <a:xfrm>
            <a:off x="11192758" y="6392501"/>
            <a:ext cx="389642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D3D4E247-B638-4FD4-B8AD-3498FA336A5F}" type="slidenum">
              <a:rPr lang="en-US" sz="600" smtClean="0">
                <a:solidFill>
                  <a:schemeClr val="tx2">
                    <a:lumMod val="90000"/>
                  </a:schemeClr>
                </a:solidFill>
              </a:rPr>
              <a:pPr algn="r"/>
              <a:t>‹#›</a:t>
            </a:fld>
            <a:endParaRPr lang="en-US" sz="6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28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796B2-E9E7-4A1D-AD60-1EB8C21CF2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1" y="383531"/>
            <a:ext cx="6421967" cy="55245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3BD4A8-0E52-4FFD-81E5-4667BBF1EF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" y="6297899"/>
            <a:ext cx="552780" cy="179101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B95E950-296F-E542-B8F2-E86E8C26F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1" y="2647860"/>
            <a:ext cx="5486398" cy="60195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41839-DFD3-DC46-B0B1-748514F6A8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1622357"/>
            <a:ext cx="5486398" cy="1025504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title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style with up to two lines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1E25E2-478B-4A61-B489-BCCB76E32FAB}"/>
              </a:ext>
            </a:extLst>
          </p:cNvPr>
          <p:cNvSpPr txBox="1"/>
          <p:nvPr userDrawn="1"/>
        </p:nvSpPr>
        <p:spPr>
          <a:xfrm>
            <a:off x="9119115" y="6392502"/>
            <a:ext cx="2037183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600" dirty="0">
                <a:solidFill>
                  <a:schemeClr val="tx2">
                    <a:lumMod val="90000"/>
                  </a:schemeClr>
                </a:solidFill>
              </a:rPr>
              <a:t>©2021 Visa. All rights reserved. Visa Confidential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9929F-8F44-4512-A3C5-4A94AA39173E}"/>
              </a:ext>
            </a:extLst>
          </p:cNvPr>
          <p:cNvSpPr txBox="1"/>
          <p:nvPr userDrawn="1"/>
        </p:nvSpPr>
        <p:spPr>
          <a:xfrm>
            <a:off x="11192758" y="6392501"/>
            <a:ext cx="389642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D3D4E247-B638-4FD4-B8AD-3498FA336A5F}" type="slidenum">
              <a:rPr lang="en-US" sz="600" smtClean="0">
                <a:solidFill>
                  <a:schemeClr val="tx2">
                    <a:lumMod val="90000"/>
                  </a:schemeClr>
                </a:solidFill>
              </a:rPr>
              <a:pPr algn="r"/>
              <a:t>‹#›</a:t>
            </a:fld>
            <a:endParaRPr lang="en-US" sz="6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81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4B023C5D-F5CC-44FA-834F-43851B9A10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71579"/>
            <a:ext cx="10972800" cy="369561"/>
          </a:xfrm>
          <a:prstGeom prst="rect">
            <a:avLst/>
          </a:prstGeom>
        </p:spPr>
        <p:txBody>
          <a:bodyPr vert="horz" lIns="0" tIns="0" rIns="0" bIns="91440" rtlCol="0" anchor="t" anchorCtr="0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Agenda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6FDCD2-5A25-4132-A829-365A43AAA2CF}"/>
              </a:ext>
            </a:extLst>
          </p:cNvPr>
          <p:cNvCxnSpPr/>
          <p:nvPr/>
        </p:nvCxnSpPr>
        <p:spPr>
          <a:xfrm>
            <a:off x="609600" y="381000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3EE40-5826-477B-BEEF-B50E81BADC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567214"/>
            <a:ext cx="2478280" cy="88107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8000"/>
              </a:lnSpc>
              <a:defRPr sz="8000">
                <a:solidFill>
                  <a:schemeClr val="accent2"/>
                </a:solidFill>
                <a:latin typeface="Visa Dialect Medium" pitchFamily="2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3463FD-6F8E-41D2-B867-102704C5E9FC}"/>
              </a:ext>
            </a:extLst>
          </p:cNvPr>
          <p:cNvCxnSpPr>
            <a:cxnSpLocks/>
          </p:cNvCxnSpPr>
          <p:nvPr userDrawn="1"/>
        </p:nvCxnSpPr>
        <p:spPr>
          <a:xfrm>
            <a:off x="609600" y="2521444"/>
            <a:ext cx="2489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843B257-7F12-4633-9525-3B6D2C5C29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54400" y="1567214"/>
            <a:ext cx="2438400" cy="88107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8000"/>
              </a:lnSpc>
              <a:defRPr sz="8000">
                <a:solidFill>
                  <a:schemeClr val="accent2"/>
                </a:solidFill>
                <a:latin typeface="Visa Dialect Medium" pitchFamily="2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84D96D-3DE4-40B0-90D8-B5918CF1D0E8}"/>
              </a:ext>
            </a:extLst>
          </p:cNvPr>
          <p:cNvCxnSpPr>
            <a:cxnSpLocks/>
          </p:cNvCxnSpPr>
          <p:nvPr/>
        </p:nvCxnSpPr>
        <p:spPr>
          <a:xfrm>
            <a:off x="3454400" y="2521444"/>
            <a:ext cx="24384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5176D7D-6355-4FF3-9137-FC5B3D8B65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5426" y="1567214"/>
            <a:ext cx="2489197" cy="88107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8000"/>
              </a:lnSpc>
              <a:defRPr sz="8000">
                <a:solidFill>
                  <a:schemeClr val="accent2"/>
                </a:solidFill>
                <a:latin typeface="Visa Dialect Medium" pitchFamily="2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7B4ED28-009B-4D27-8603-E737D3353D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93200" y="1567214"/>
            <a:ext cx="2489200" cy="88107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8000"/>
              </a:lnSpc>
              <a:defRPr sz="8000">
                <a:solidFill>
                  <a:schemeClr val="accent2"/>
                </a:solidFill>
                <a:latin typeface="Visa Dialect Medium" pitchFamily="2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2F40EFA-7CFE-412F-9670-84A0FD0AAAD2}"/>
              </a:ext>
            </a:extLst>
          </p:cNvPr>
          <p:cNvCxnSpPr>
            <a:cxnSpLocks/>
          </p:cNvCxnSpPr>
          <p:nvPr/>
        </p:nvCxnSpPr>
        <p:spPr>
          <a:xfrm>
            <a:off x="9093200" y="2521444"/>
            <a:ext cx="2489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B0EAEBC3-D403-4863-B94C-5BA28D11A2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3962591"/>
            <a:ext cx="2489200" cy="88107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8000"/>
              </a:lnSpc>
              <a:defRPr sz="8000">
                <a:solidFill>
                  <a:schemeClr val="accent2"/>
                </a:solidFill>
                <a:latin typeface="Visa Dialect Medium" pitchFamily="2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BF9787-757D-4D4A-9D39-36E4F20150F8}"/>
              </a:ext>
            </a:extLst>
          </p:cNvPr>
          <p:cNvCxnSpPr>
            <a:cxnSpLocks/>
          </p:cNvCxnSpPr>
          <p:nvPr userDrawn="1"/>
        </p:nvCxnSpPr>
        <p:spPr>
          <a:xfrm>
            <a:off x="609600" y="4916821"/>
            <a:ext cx="2489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B39AED03-861E-49F5-9486-9875D7F3252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54400" y="3962591"/>
            <a:ext cx="2438400" cy="88107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8000"/>
              </a:lnSpc>
              <a:defRPr sz="8000">
                <a:solidFill>
                  <a:schemeClr val="accent2"/>
                </a:solidFill>
                <a:latin typeface="Visa Dialect Medium" pitchFamily="2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6A4D639-35EE-4A75-9D5D-F5D68D810241}"/>
              </a:ext>
            </a:extLst>
          </p:cNvPr>
          <p:cNvCxnSpPr>
            <a:cxnSpLocks/>
          </p:cNvCxnSpPr>
          <p:nvPr/>
        </p:nvCxnSpPr>
        <p:spPr>
          <a:xfrm>
            <a:off x="3454400" y="4916821"/>
            <a:ext cx="24384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C191B399-15E8-4E18-95CE-9D88E07F66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95423" y="3962591"/>
            <a:ext cx="2489200" cy="88107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8000"/>
              </a:lnSpc>
              <a:defRPr sz="8000">
                <a:solidFill>
                  <a:schemeClr val="accent2"/>
                </a:solidFill>
                <a:latin typeface="Visa Dialect Medium" pitchFamily="2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BE4E74-7BEC-498B-AB83-0C7C20ED890A}"/>
              </a:ext>
            </a:extLst>
          </p:cNvPr>
          <p:cNvCxnSpPr>
            <a:cxnSpLocks/>
          </p:cNvCxnSpPr>
          <p:nvPr/>
        </p:nvCxnSpPr>
        <p:spPr>
          <a:xfrm>
            <a:off x="6295423" y="4916821"/>
            <a:ext cx="2489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092CC6EC-3B35-4B15-8ECF-71827B4F797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3200" y="3962591"/>
            <a:ext cx="2489200" cy="88107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8000"/>
              </a:lnSpc>
              <a:defRPr sz="8000">
                <a:solidFill>
                  <a:schemeClr val="accent2"/>
                </a:solidFill>
                <a:latin typeface="Visa Dialect Medium" pitchFamily="2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A28FED9-B6B8-4348-BFC2-E292A6FB0FCF}"/>
              </a:ext>
            </a:extLst>
          </p:cNvPr>
          <p:cNvCxnSpPr>
            <a:cxnSpLocks/>
          </p:cNvCxnSpPr>
          <p:nvPr/>
        </p:nvCxnSpPr>
        <p:spPr>
          <a:xfrm>
            <a:off x="9093200" y="4916821"/>
            <a:ext cx="2489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11899807-858E-4003-8BDF-4015E542845B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" y="2643202"/>
            <a:ext cx="2478280" cy="78579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500"/>
              </a:spcBef>
              <a:defRPr sz="1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50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8713D4C8-925C-4E15-9DF9-AB425817C32B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3454400" y="2643208"/>
            <a:ext cx="2438400" cy="78579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500"/>
              </a:spcBef>
              <a:defRPr sz="1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500"/>
              </a:spcBef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7EDB3C1E-C224-4411-B608-25ABA2658B70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6295426" y="2643202"/>
            <a:ext cx="2489197" cy="78579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500"/>
              </a:spcBef>
              <a:defRPr sz="1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50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601DD3FF-8D08-49F7-97A5-81CD5390891E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9093200" y="2643202"/>
            <a:ext cx="2489200" cy="78579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500"/>
              </a:spcBef>
              <a:defRPr sz="1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50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E6F0E1CC-E3A5-476C-B9BD-8E55B73C912E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09600" y="5024154"/>
            <a:ext cx="2489200" cy="78579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500"/>
              </a:spcBef>
              <a:defRPr sz="1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50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6CA859C0-8CC8-4AD9-A9BC-64F1FC91D711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3454400" y="5024160"/>
            <a:ext cx="2438400" cy="78579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500"/>
              </a:spcBef>
              <a:defRPr sz="1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50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BBD7B664-2D47-45FC-8170-499D24E52CD3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6295423" y="5024154"/>
            <a:ext cx="2489200" cy="78579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500"/>
              </a:spcBef>
              <a:defRPr sz="1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50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7C76208B-5543-46CF-A9E2-FACFA2214379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9089423" y="5007399"/>
            <a:ext cx="2489200" cy="78579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500"/>
              </a:spcBef>
              <a:defRPr sz="1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50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229B7-1E51-4DB5-8A87-EA006CA75597}"/>
              </a:ext>
            </a:extLst>
          </p:cNvPr>
          <p:cNvCxnSpPr>
            <a:cxnSpLocks/>
          </p:cNvCxnSpPr>
          <p:nvPr userDrawn="1"/>
        </p:nvCxnSpPr>
        <p:spPr>
          <a:xfrm>
            <a:off x="6295426" y="2521444"/>
            <a:ext cx="2489197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BEC567DB-456B-4C04-85C5-43BB835552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599" y="6297899"/>
            <a:ext cx="552782" cy="17910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076AD15-8A80-4D5C-99D2-930048D9981A}"/>
              </a:ext>
            </a:extLst>
          </p:cNvPr>
          <p:cNvSpPr txBox="1"/>
          <p:nvPr userDrawn="1"/>
        </p:nvSpPr>
        <p:spPr>
          <a:xfrm>
            <a:off x="9119115" y="6392502"/>
            <a:ext cx="2037183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600" dirty="0">
                <a:solidFill>
                  <a:schemeClr val="bg2"/>
                </a:solidFill>
              </a:rPr>
              <a:t>©2021 Visa. All rights reserved. Visa Confidential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ACA210-CD82-4973-86C5-C81EDE5EA833}"/>
              </a:ext>
            </a:extLst>
          </p:cNvPr>
          <p:cNvSpPr txBox="1"/>
          <p:nvPr userDrawn="1"/>
        </p:nvSpPr>
        <p:spPr>
          <a:xfrm>
            <a:off x="11192758" y="6392501"/>
            <a:ext cx="389642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D3D4E247-B638-4FD4-B8AD-3498FA336A5F}" type="slidenum">
              <a:rPr lang="en-US" sz="600" smtClean="0">
                <a:solidFill>
                  <a:schemeClr val="bg2"/>
                </a:solidFill>
              </a:rPr>
              <a:pPr algn="r"/>
              <a:t>‹#›</a:t>
            </a:fld>
            <a:endParaRPr lang="en-US" sz="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046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orient="horz" pos="2160" userDrawn="1">
          <p15:clr>
            <a:srgbClr val="FBAE40"/>
          </p15:clr>
        </p15:guide>
        <p15:guide id="12" pos="384" userDrawn="1">
          <p15:clr>
            <a:srgbClr val="FBAE40"/>
          </p15:clr>
        </p15:guide>
        <p15:guide id="13" pos="7296" userDrawn="1">
          <p15:clr>
            <a:srgbClr val="FBAE40"/>
          </p15:clr>
        </p15:guide>
        <p15:guide id="14" pos="1952" userDrawn="1">
          <p15:clr>
            <a:srgbClr val="FBAE40"/>
          </p15:clr>
        </p15:guide>
        <p15:guide id="15" pos="2184" userDrawn="1">
          <p15:clr>
            <a:srgbClr val="FBAE40"/>
          </p15:clr>
        </p15:guide>
        <p15:guide id="16" pos="3744" userDrawn="1">
          <p15:clr>
            <a:srgbClr val="FBAE40"/>
          </p15:clr>
        </p15:guide>
        <p15:guide id="17" pos="3960" userDrawn="1">
          <p15:clr>
            <a:srgbClr val="FBAE40"/>
          </p15:clr>
        </p15:guide>
        <p15:guide id="18" pos="5520" userDrawn="1">
          <p15:clr>
            <a:srgbClr val="FBAE40"/>
          </p15:clr>
        </p15:guide>
        <p15:guide id="19" pos="5736" userDrawn="1">
          <p15:clr>
            <a:srgbClr val="FBAE40"/>
          </p15:clr>
        </p15:guide>
        <p15:guide id="20" orient="horz" pos="100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E7E9FA70-309C-4513-AA5C-F8E9D7A6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1216141"/>
          </a:xfrm>
          <a:prstGeom prst="rect">
            <a:avLst/>
          </a:prstGeom>
        </p:spPr>
        <p:txBody>
          <a:bodyPr vert="horz" lIns="0" tIns="0" rIns="0" bIns="9144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5CFE63-E3DA-4DAA-B663-2681396B9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610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20BABB60-2C30-4A0C-9D66-F7B681BBC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4876" y="6400799"/>
            <a:ext cx="567524" cy="94147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defRPr sz="700">
                <a:solidFill>
                  <a:schemeClr val="bg2"/>
                </a:solidFill>
                <a:latin typeface="+mn-lt"/>
                <a:cs typeface="Aldhabi" panose="020B0604020202020204" pitchFamily="2" charset="-78"/>
              </a:defRPr>
            </a:lvl1pPr>
          </a:lstStyle>
          <a:p>
            <a:fld id="{443094CB-54FA-487B-996F-680132A45C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2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21" r:id="rId2"/>
    <p:sldLayoutId id="2147483753" r:id="rId3"/>
    <p:sldLayoutId id="2147483740" r:id="rId4"/>
    <p:sldLayoutId id="2147483804" r:id="rId5"/>
    <p:sldLayoutId id="2147483718" r:id="rId6"/>
    <p:sldLayoutId id="2147483705" r:id="rId7"/>
    <p:sldLayoutId id="2147483704" r:id="rId8"/>
    <p:sldLayoutId id="2147483703" r:id="rId9"/>
    <p:sldLayoutId id="2147483806" r:id="rId10"/>
    <p:sldLayoutId id="2147483807" r:id="rId11"/>
    <p:sldLayoutId id="214748380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Visa Dialect Regular" pitchFamily="2" charset="0"/>
        <a:buNone/>
        <a:defRPr sz="1600" b="0" kern="1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800"/>
        </a:spcBef>
        <a:spcAft>
          <a:spcPts val="200"/>
        </a:spcAft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Visa Dialect Regular" pitchFamily="2" charset="0"/>
        <a:buChar char="—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60375" indent="-228600" algn="l" defTabSz="914400" rtl="0" eaLnBrk="1" latinLnBrk="0" hangingPunct="1">
        <a:lnSpc>
          <a:spcPct val="100000"/>
        </a:lnSpc>
        <a:spcBef>
          <a:spcPts val="600"/>
        </a:spcBef>
        <a:buFont typeface="Visa Dialect Regular" pitchFamily="2" charset="0"/>
        <a:buChar char="—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42950" indent="-280988" algn="l" defTabSz="914400" rtl="0" eaLnBrk="1" latinLnBrk="0" hangingPunct="1">
        <a:lnSpc>
          <a:spcPct val="100000"/>
        </a:lnSpc>
        <a:spcBef>
          <a:spcPts val="600"/>
        </a:spcBef>
        <a:buFont typeface="Visa Dialect Regular"/>
        <a:buChar char="—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463" indent="-290513" algn="l" defTabSz="914400" rtl="0" eaLnBrk="1" latinLnBrk="0" hangingPunct="1">
        <a:lnSpc>
          <a:spcPct val="100000"/>
        </a:lnSpc>
        <a:spcBef>
          <a:spcPts val="500"/>
        </a:spcBef>
        <a:buFont typeface="Visa Dialect Regular"/>
        <a:buChar char="—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8" pos="384" userDrawn="1">
          <p15:clr>
            <a:srgbClr val="F26B43"/>
          </p15:clr>
        </p15:guide>
        <p15:guide id="9" pos="7296" userDrawn="1">
          <p15:clr>
            <a:srgbClr val="F26B43"/>
          </p15:clr>
        </p15:guide>
        <p15:guide id="10" orient="horz" pos="4080" userDrawn="1">
          <p15:clr>
            <a:srgbClr val="F26B43"/>
          </p15:clr>
        </p15:guide>
        <p15:guide id="11" orient="horz" pos="240" userDrawn="1">
          <p15:clr>
            <a:srgbClr val="F26B43"/>
          </p15:clr>
        </p15:guide>
        <p15:guide id="12" orient="horz" pos="288" userDrawn="1">
          <p15:clr>
            <a:srgbClr val="F26B43"/>
          </p15:clr>
        </p15:guide>
        <p15:guide id="13" orient="horz" pos="1008" userDrawn="1">
          <p15:clr>
            <a:srgbClr val="F26B43"/>
          </p15:clr>
        </p15:guide>
        <p15:guide id="14" orient="horz" pos="39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318C-CB92-4B8F-8BF8-F7DF60A3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Sizing Process Automation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83161-7A21-4FEF-BC3E-016A98EEC2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Jarveis Lam</a:t>
            </a:r>
          </a:p>
        </p:txBody>
      </p:sp>
    </p:spTree>
    <p:extLst>
      <p:ext uri="{BB962C8B-B14F-4D97-AF65-F5344CB8AC3E}">
        <p14:creationId xmlns:p14="http://schemas.microsoft.com/office/powerpoint/2010/main" val="188299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5B44D8-1E16-D94D-9BAD-7F118A63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list layout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E04FDB-F599-204A-84A6-74D998F8B6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Heading (Numbering level One)</a:t>
            </a:r>
          </a:p>
          <a:p>
            <a:pPr lvl="2"/>
            <a:r>
              <a:rPr lang="en-US" dirty="0"/>
              <a:t>Text is Visa Dialect Regular 14pt (Indented level Two)</a:t>
            </a:r>
          </a:p>
          <a:p>
            <a:pPr lvl="2"/>
            <a:r>
              <a:rPr lang="en-US" dirty="0"/>
              <a:t>Text is Visa Dialect Regular 14pt (Indented level Two)</a:t>
            </a:r>
          </a:p>
          <a:p>
            <a:r>
              <a:rPr lang="en-US" dirty="0"/>
              <a:t>Heading (Numbering level One)</a:t>
            </a:r>
          </a:p>
          <a:p>
            <a:pPr lvl="2"/>
            <a:r>
              <a:rPr lang="en-US" dirty="0"/>
              <a:t>Text is Visa Dialect Regular 14pt (Indented level Two)</a:t>
            </a:r>
          </a:p>
          <a:p>
            <a:pPr lvl="2"/>
            <a:r>
              <a:rPr lang="en-US" dirty="0"/>
              <a:t>Text is Visa Dialect Regular 14pt (Indented level Two)</a:t>
            </a:r>
          </a:p>
          <a:p>
            <a:r>
              <a:rPr lang="en-US" dirty="0"/>
              <a:t>Heading (Numbering level One)</a:t>
            </a:r>
          </a:p>
          <a:p>
            <a:pPr lvl="2"/>
            <a:r>
              <a:rPr lang="en-US" dirty="0"/>
              <a:t>Text is Visa Dialect Regular 14pt (Indented level Two)</a:t>
            </a:r>
          </a:p>
          <a:p>
            <a:pPr lvl="2"/>
            <a:r>
              <a:rPr lang="en-US" dirty="0"/>
              <a:t>Text is Visa Dialect Regular 14pt (Indented level Two)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4FC53D-4530-B14E-AA00-D18611DBC9A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Optional subhead placeholder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6C3743F-5C70-8C48-BABE-0E3AFE64245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Source placeholder</a:t>
            </a:r>
          </a:p>
        </p:txBody>
      </p:sp>
    </p:spTree>
    <p:extLst>
      <p:ext uri="{BB962C8B-B14F-4D97-AF65-F5344CB8AC3E}">
        <p14:creationId xmlns:p14="http://schemas.microsoft.com/office/powerpoint/2010/main" val="418159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DEEE7-7F25-164D-A104-A661C44C0B6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Headline (Bullet level one)</a:t>
            </a:r>
          </a:p>
          <a:p>
            <a:pPr lvl="1"/>
            <a:r>
              <a:rPr lang="en-US" dirty="0"/>
              <a:t>Body copy (Bullet level two): Two column slides have two equal-width columns, each </a:t>
            </a:r>
            <a:br>
              <a:rPr lang="en-US" dirty="0"/>
            </a:br>
            <a:r>
              <a:rPr lang="en-US" dirty="0"/>
              <a:t>of which can be used for text, tables, charts, graphics, or images.</a:t>
            </a:r>
          </a:p>
          <a:p>
            <a:pPr lvl="2"/>
            <a:r>
              <a:rPr lang="en-US" dirty="0"/>
              <a:t>Bullet level three</a:t>
            </a:r>
          </a:p>
          <a:p>
            <a:pPr lvl="3"/>
            <a:r>
              <a:rPr lang="en-US" dirty="0"/>
              <a:t>Bullet level four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3772A0-72FF-5640-9CD7-0537153D29A5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/>
          <a:lstStyle/>
          <a:p>
            <a:r>
              <a:rPr lang="en-US" dirty="0"/>
              <a:t>Headline (Bullet level one)</a:t>
            </a:r>
          </a:p>
          <a:p>
            <a:pPr lvl="1"/>
            <a:r>
              <a:rPr lang="en-US" dirty="0"/>
              <a:t>Body copy (Bullet level two): Two column slides have two equal-width columns, each </a:t>
            </a:r>
            <a:br>
              <a:rPr lang="en-US" dirty="0"/>
            </a:br>
            <a:r>
              <a:rPr lang="en-US" dirty="0"/>
              <a:t>of which can be used for text, tables, charts, graphics, or images.</a:t>
            </a:r>
          </a:p>
          <a:p>
            <a:pPr lvl="2"/>
            <a:r>
              <a:rPr lang="en-US" dirty="0"/>
              <a:t>Bullet level three</a:t>
            </a:r>
          </a:p>
          <a:p>
            <a:pPr lvl="3"/>
            <a:r>
              <a:rPr lang="en-US" dirty="0"/>
              <a:t>Bullet level four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E7431-DCF1-244A-85B6-C2DBF67D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Title, subhead and two column layouts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0D2CB-7E9B-DD4B-886C-558DFED50A9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Optional subhead placeholder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FA9D6A-CDE4-114E-AEAC-F6F844D812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Source placeholder</a:t>
            </a:r>
          </a:p>
        </p:txBody>
      </p:sp>
    </p:spTree>
    <p:extLst>
      <p:ext uri="{BB962C8B-B14F-4D97-AF65-F5344CB8AC3E}">
        <p14:creationId xmlns:p14="http://schemas.microsoft.com/office/powerpoint/2010/main" val="319371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DEEE7-7F25-164D-A104-A661C44C0B6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Headline (Bullet level one)</a:t>
            </a:r>
          </a:p>
          <a:p>
            <a:pPr lvl="1"/>
            <a:r>
              <a:rPr lang="en-US" dirty="0"/>
              <a:t>Body copy (Bullet level two): </a:t>
            </a:r>
            <a:br>
              <a:rPr lang="en-US" dirty="0"/>
            </a:br>
            <a:r>
              <a:rPr lang="en-US" dirty="0"/>
              <a:t>Three column slides have three </a:t>
            </a:r>
            <a:br>
              <a:rPr lang="en-US" dirty="0"/>
            </a:br>
            <a:r>
              <a:rPr lang="en-US" dirty="0"/>
              <a:t>equal-width columns, each of which can be used for text, tables, charts, graphics, or images.</a:t>
            </a:r>
          </a:p>
          <a:p>
            <a:pPr lvl="2"/>
            <a:r>
              <a:rPr lang="en-US" dirty="0"/>
              <a:t>Bullet level three</a:t>
            </a:r>
          </a:p>
          <a:p>
            <a:pPr lvl="3"/>
            <a:r>
              <a:rPr lang="en-US" dirty="0"/>
              <a:t>Bullet level four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3772A0-72FF-5640-9CD7-0537153D29A5}"/>
              </a:ext>
            </a:extLst>
          </p:cNvPr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r>
              <a:rPr lang="en-US"/>
              <a:t>Headline (Bullet level one)</a:t>
            </a:r>
          </a:p>
          <a:p>
            <a:pPr lvl="1"/>
            <a:r>
              <a:rPr lang="en-US"/>
              <a:t>Body copy (Bullet level two): </a:t>
            </a:r>
            <a:br>
              <a:rPr lang="en-US"/>
            </a:br>
            <a:r>
              <a:rPr lang="en-US"/>
              <a:t>Three column slides have three </a:t>
            </a:r>
            <a:br>
              <a:rPr lang="en-US"/>
            </a:br>
            <a:r>
              <a:rPr lang="en-US"/>
              <a:t>equal-width columns, each of which can be used for text, tables, charts, graphics, or images.</a:t>
            </a:r>
          </a:p>
          <a:p>
            <a:pPr lvl="2"/>
            <a:r>
              <a:rPr lang="en-US"/>
              <a:t>Bullet level three</a:t>
            </a:r>
          </a:p>
          <a:p>
            <a:pPr lvl="3"/>
            <a:r>
              <a:rPr lang="en-US"/>
              <a:t>Bullet level four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462831-B6CB-334A-934E-3C74E2EF87F9}"/>
              </a:ext>
            </a:extLst>
          </p:cNvPr>
          <p:cNvSpPr>
            <a:spLocks noGrp="1"/>
          </p:cNvSpPr>
          <p:nvPr>
            <p:ph sz="quarter" idx="34"/>
          </p:nvPr>
        </p:nvSpPr>
        <p:spPr/>
        <p:txBody>
          <a:bodyPr/>
          <a:lstStyle/>
          <a:p>
            <a:r>
              <a:rPr lang="en-US"/>
              <a:t>Headline (Bullet level one)</a:t>
            </a:r>
          </a:p>
          <a:p>
            <a:pPr lvl="1"/>
            <a:r>
              <a:rPr lang="en-US"/>
              <a:t>Body copy (Bullet level two): </a:t>
            </a:r>
            <a:br>
              <a:rPr lang="en-US"/>
            </a:br>
            <a:r>
              <a:rPr lang="en-US"/>
              <a:t>Three column slides have three </a:t>
            </a:r>
            <a:br>
              <a:rPr lang="en-US"/>
            </a:br>
            <a:r>
              <a:rPr lang="en-US"/>
              <a:t>equal-width columns, each of which can be used for text, tables, charts, graphics, or images.</a:t>
            </a:r>
          </a:p>
          <a:p>
            <a:pPr lvl="2"/>
            <a:r>
              <a:rPr lang="en-US"/>
              <a:t>Bullet level three</a:t>
            </a:r>
          </a:p>
          <a:p>
            <a:pPr lvl="3"/>
            <a:r>
              <a:rPr lang="en-US"/>
              <a:t>Bullet level four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E7431-DCF1-244A-85B6-C2DBF67D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Title, subhead and three column layouts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0D2CB-7E9B-DD4B-886C-558DFED50A9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/>
              <a:t>Optional subhead placeholder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FA9D6A-CDE4-114E-AEAC-F6F844D812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/>
              <a:t>Source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30F0552-0D48-824A-9DE0-D6EECC6C6D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599" y="1611251"/>
            <a:ext cx="6811737" cy="286277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Each week, the Sizing process requires manual and tedious effort in collation, report generation and emailing respective recipients.</a:t>
            </a:r>
          </a:p>
          <a:p>
            <a:endParaRPr lang="en-US" dirty="0"/>
          </a:p>
          <a:p>
            <a:r>
              <a:rPr lang="en-US" dirty="0"/>
              <a:t>This repetitive process can be streamlined in order to create a centralized system and that can save time and effort for the team.</a:t>
            </a:r>
          </a:p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25C648A-A38D-D64C-B589-F9B1FBB7B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3609" y="1380734"/>
            <a:ext cx="4258391" cy="518412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567840D-69F8-4CA7-B0E9-2F5587DD81AE}"/>
              </a:ext>
            </a:extLst>
          </p:cNvPr>
          <p:cNvSpPr txBox="1">
            <a:spLocks/>
          </p:cNvSpPr>
          <p:nvPr/>
        </p:nvSpPr>
        <p:spPr>
          <a:xfrm>
            <a:off x="609600" y="471459"/>
            <a:ext cx="10972800" cy="236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22662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DEEE7-7F25-164D-A104-A661C44C0B6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Centralized RTN Collation</a:t>
            </a:r>
          </a:p>
          <a:p>
            <a:pPr lvl="1"/>
            <a:r>
              <a:rPr lang="en-US" dirty="0"/>
              <a:t>Users can fill in RTN information according to their types (RTNs with Impacts to Config, No Impacts to Config)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3772A0-72FF-5640-9CD7-0537153D29A5}"/>
              </a:ext>
            </a:extLst>
          </p:cNvPr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en-US" dirty="0"/>
              <a:t>Report and Email Generation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Generate sizing report documents.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 creation of email, assigning of recipients, and attaching required sizing report.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0D2CB-7E9B-DD4B-886C-558DFED50A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FA9D6A-CDE4-114E-AEAC-F6F844D812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E7431-DCF1-244A-85B6-C2DBF67D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C734F3F-0249-0A46-AB26-7858E1DC830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Excel, Word, Outlook and VBA.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23F19D1-7D3C-E841-80A1-CE1ECAF7B35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Source placeholder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A48CDE-DE25-4978-A1F0-7FA8EBF50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232"/>
          <a:stretch/>
        </p:blipFill>
        <p:spPr>
          <a:xfrm>
            <a:off x="254000" y="3882743"/>
            <a:ext cx="5638800" cy="9457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CACBD3-9968-49A2-BEF1-8FDF50754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220"/>
          <a:stretch/>
        </p:blipFill>
        <p:spPr>
          <a:xfrm>
            <a:off x="254000" y="4921889"/>
            <a:ext cx="5638800" cy="93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2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B7240-32F3-C64A-A76E-AD1BA9F20EB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420586"/>
            <a:ext cx="8403771" cy="4610100"/>
          </a:xfrm>
        </p:spPr>
        <p:txBody>
          <a:bodyPr/>
          <a:lstStyle/>
          <a:p>
            <a:r>
              <a:rPr lang="en-US" dirty="0"/>
              <a:t>Weekly Sizing Report Excel Sheet</a:t>
            </a:r>
          </a:p>
          <a:p>
            <a:pPr marL="0" lvl="2" indent="0">
              <a:buNone/>
            </a:pPr>
            <a:r>
              <a:rPr lang="en-US" dirty="0"/>
              <a:t>Users can use the buttons to control the document. </a:t>
            </a:r>
          </a:p>
          <a:p>
            <a:pPr lvl="2"/>
            <a:r>
              <a:rPr lang="en-US" dirty="0"/>
              <a:t>Insert New RTN creates a pre-filled row for users</a:t>
            </a:r>
          </a:p>
          <a:p>
            <a:pPr lvl="2"/>
            <a:r>
              <a:rPr lang="en-US" dirty="0"/>
              <a:t>Generate Reports helps collate all RTNs and consolidates their information into 2 Report documents: Estimate &amp; Logging</a:t>
            </a:r>
          </a:p>
          <a:p>
            <a:pPr lvl="2"/>
            <a:r>
              <a:rPr lang="en-US" dirty="0"/>
              <a:t>Create Email opens 2 new emails, attaching the new reports and adding recipients under the Project Manager column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A7CEC-4BC7-8B44-8AAD-172C8820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Sizing 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068C6-3B4E-984E-B8EB-8ED3C08F3F7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F91A6D2-964E-B349-BE29-92EC69D221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Source placeholder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8DC944-5A24-47EE-A6F1-6D716A64E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866" y="3322864"/>
            <a:ext cx="7118182" cy="276706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8F39F9-3118-4F28-BA5E-13F760C28858}"/>
              </a:ext>
            </a:extLst>
          </p:cNvPr>
          <p:cNvSpPr/>
          <p:nvPr/>
        </p:nvSpPr>
        <p:spPr>
          <a:xfrm>
            <a:off x="8174040" y="3725636"/>
            <a:ext cx="992850" cy="1479789"/>
          </a:xfrm>
          <a:prstGeom prst="roundRect">
            <a:avLst>
              <a:gd name="adj" fmla="val 10023"/>
            </a:avLst>
          </a:prstGeom>
          <a:noFill/>
          <a:ln w="57150">
            <a:solidFill>
              <a:srgbClr val="F7A10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3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B7240-32F3-C64A-A76E-AD1BA9F20EB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600200"/>
            <a:ext cx="5350329" cy="4610100"/>
          </a:xfrm>
        </p:spPr>
        <p:txBody>
          <a:bodyPr/>
          <a:lstStyle/>
          <a:p>
            <a:r>
              <a:rPr lang="en-US" dirty="0"/>
              <a:t>Weekly Sizing Report Excel Sheet</a:t>
            </a:r>
          </a:p>
          <a:p>
            <a:pPr marL="0" lvl="2" indent="0">
              <a:buNone/>
            </a:pPr>
            <a:r>
              <a:rPr lang="en-US" dirty="0"/>
              <a:t>Excel Sheet serves as a centralized documentation of past RTNs and allows for future modifications.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A7CEC-4BC7-8B44-8AAD-172C8820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Sizing 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068C6-3B4E-984E-B8EB-8ED3C08F3F7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F91A6D2-964E-B349-BE29-92EC69D221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Source placeholder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BD6C2-C82D-4476-8CE0-584A536D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868" y="708285"/>
            <a:ext cx="4746754" cy="2565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2DA5A2-80E6-4E7B-8CB3-08C93EA17D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659"/>
          <a:stretch/>
        </p:blipFill>
        <p:spPr>
          <a:xfrm>
            <a:off x="5959929" y="3503288"/>
            <a:ext cx="4746754" cy="25516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103014-B566-4C2A-A48A-C929FAD96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046299"/>
            <a:ext cx="4762500" cy="171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2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B7240-32F3-C64A-A76E-AD1BA9F20EB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600200"/>
            <a:ext cx="5023757" cy="4610100"/>
          </a:xfrm>
        </p:spPr>
        <p:txBody>
          <a:bodyPr/>
          <a:lstStyle/>
          <a:p>
            <a:r>
              <a:rPr lang="en-US" dirty="0"/>
              <a:t>Issue 1: Repetitiveness</a:t>
            </a:r>
          </a:p>
          <a:p>
            <a:pPr lvl="2"/>
            <a:r>
              <a:rPr lang="en-US" dirty="0"/>
              <a:t>Sizing report is created each week and sent to a set group of recipients</a:t>
            </a:r>
          </a:p>
          <a:p>
            <a:pPr lvl="4"/>
            <a:r>
              <a:rPr lang="en-US" dirty="0"/>
              <a:t>Helps to reduce repeated actions by automating creation of the emails and assigning standard recipients.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A7CEC-4BC7-8B44-8AAD-172C8820B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1459"/>
            <a:ext cx="10972800" cy="236825"/>
          </a:xfrm>
        </p:spPr>
        <p:txBody>
          <a:bodyPr/>
          <a:lstStyle/>
          <a:p>
            <a:r>
              <a:rPr lang="en-US" dirty="0"/>
              <a:t>Solving 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068C6-3B4E-984E-B8EB-8ED3C08F3F7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How the Weekly Sizing Report Tool solves the problems stated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F91A6D2-964E-B349-BE29-92EC69D221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Source placeholder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105D25B-84B7-4698-B5E6-45037D9DC2C7}"/>
              </a:ext>
            </a:extLst>
          </p:cNvPr>
          <p:cNvSpPr txBox="1">
            <a:spLocks/>
          </p:cNvSpPr>
          <p:nvPr/>
        </p:nvSpPr>
        <p:spPr>
          <a:xfrm>
            <a:off x="6428014" y="1600200"/>
            <a:ext cx="5154386" cy="4610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Visa Dialect Regular" pitchFamily="2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200"/>
              </a:spcAft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Visa Dialect Regular" pitchFamily="2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0375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Visa Dialect Regular" pitchFamily="2" charset="0"/>
              <a:buChar char="—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2950" indent="-2809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Visa Dialect Regular"/>
              <a:buChar char="—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3463" indent="-290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Visa Dialect Regular"/>
              <a:buChar char="—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Issue 2: Tedious</a:t>
            </a:r>
          </a:p>
          <a:p>
            <a:pPr lvl="2"/>
            <a:r>
              <a:rPr lang="en-US" dirty="0"/>
              <a:t>2 Different Sizing Reports needs to be updated each week</a:t>
            </a:r>
          </a:p>
          <a:p>
            <a:pPr lvl="4"/>
            <a:r>
              <a:rPr lang="en-US" dirty="0"/>
              <a:t>Creation of the different reports is handled automatically</a:t>
            </a:r>
          </a:p>
          <a:p>
            <a:pPr lvl="2"/>
            <a:r>
              <a:rPr lang="en-US" dirty="0"/>
              <a:t>Collation of the different RTNs can become tedious</a:t>
            </a:r>
          </a:p>
          <a:p>
            <a:pPr lvl="4"/>
            <a:r>
              <a:rPr lang="en-US" dirty="0"/>
              <a:t>Users only update information about an RTN in a central 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9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60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620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B7240-32F3-C64A-A76E-AD1BA9F20E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Headline (Bullet level one)</a:t>
            </a:r>
          </a:p>
          <a:p>
            <a:pPr lvl="1"/>
            <a:r>
              <a:rPr lang="en-US" dirty="0"/>
              <a:t>Body copy (Bullet level two): One column slides have a single column which can be used for text, tables, charts, graphics, or images.</a:t>
            </a:r>
          </a:p>
          <a:p>
            <a:pPr lvl="2"/>
            <a:r>
              <a:rPr lang="en-US" dirty="0"/>
              <a:t>Bullet level three</a:t>
            </a:r>
          </a:p>
          <a:p>
            <a:pPr lvl="3"/>
            <a:r>
              <a:rPr lang="en-US" dirty="0"/>
              <a:t>Bullet level four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A7CEC-4BC7-8B44-8AAD-172C8820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068C6-3B4E-984E-B8EB-8ED3C08F3F7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Optional subhead placeholder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F91A6D2-964E-B349-BE29-92EC69D221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Source placeholder</a:t>
            </a:r>
          </a:p>
        </p:txBody>
      </p:sp>
    </p:spTree>
    <p:extLst>
      <p:ext uri="{BB962C8B-B14F-4D97-AF65-F5344CB8AC3E}">
        <p14:creationId xmlns:p14="http://schemas.microsoft.com/office/powerpoint/2010/main" val="593420325"/>
      </p:ext>
    </p:extLst>
  </p:cSld>
  <p:clrMapOvr>
    <a:masterClrMapping/>
  </p:clrMapOvr>
</p:sld>
</file>

<file path=ppt/theme/theme1.xml><?xml version="1.0" encoding="utf-8"?>
<a:theme xmlns:a="http://schemas.openxmlformats.org/drawingml/2006/main" name="Visa Theme">
  <a:themeElements>
    <a:clrScheme name="Visa 2021">
      <a:dk1>
        <a:srgbClr val="000000"/>
      </a:dk1>
      <a:lt1>
        <a:srgbClr val="FFFFFF"/>
      </a:lt1>
      <a:dk2>
        <a:srgbClr val="F0F0F0"/>
      </a:dk2>
      <a:lt2>
        <a:srgbClr val="96918D"/>
      </a:lt2>
      <a:accent1>
        <a:srgbClr val="1434CB"/>
      </a:accent1>
      <a:accent2>
        <a:srgbClr val="FCC015"/>
      </a:accent2>
      <a:accent3>
        <a:srgbClr val="021E4C"/>
      </a:accent3>
      <a:accent4>
        <a:srgbClr val="2B94F5"/>
      </a:accent4>
      <a:accent5>
        <a:srgbClr val="96A6F4"/>
      </a:accent5>
      <a:accent6>
        <a:srgbClr val="CAD2F9"/>
      </a:accent6>
      <a:hlink>
        <a:srgbClr val="F7A105"/>
      </a:hlink>
      <a:folHlink>
        <a:srgbClr val="BFBFBF"/>
      </a:folHlink>
    </a:clrScheme>
    <a:fontScheme name="Visa Dialect">
      <a:majorFont>
        <a:latin typeface="Visa Dialect Semibold"/>
        <a:ea typeface=""/>
        <a:cs typeface=""/>
      </a:majorFont>
      <a:minorFont>
        <a:latin typeface="Visa Dialect Regula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Visa Blue">
      <a:srgbClr val="1434CB"/>
    </a:custClr>
    <a:custClr name="Visa Yellow">
      <a:srgbClr val="FCC015"/>
    </a:custClr>
    <a:custClr name="Visa Dark Blue">
      <a:srgbClr val="021E4C"/>
    </a:custClr>
    <a:custClr name="Ocean Blue">
      <a:srgbClr val="2B94F5"/>
    </a:custClr>
    <a:custClr name="Visa Blue 40%">
      <a:srgbClr val="97A7F5"/>
    </a:custClr>
    <a:custClr name="Visa Blue 20%">
      <a:srgbClr val="CBD3FA"/>
    </a:custClr>
    <a:custClr name="Orange">
      <a:srgbClr val="F7A105"/>
    </a:custClr>
    <a:custClr name="Light Gray">
      <a:srgbClr val="C0BDBB"/>
    </a:custClr>
    <a:custClr name="blank">
      <a:srgbClr val="FFFFFF"/>
    </a:custClr>
    <a:custClr name="blank">
      <a:srgbClr val="FFFFFF"/>
    </a:custClr>
    <a:custClr name="Visa Blue">
      <a:srgbClr val="1434CB"/>
    </a:custClr>
    <a:custClr name="Visa Blue 60%">
      <a:srgbClr val="627BF0"/>
    </a:custClr>
    <a:custClr name="Visa Blue 40%">
      <a:srgbClr val="97A7F5"/>
    </a:custClr>
    <a:custClr name="Visa Blue 20%">
      <a:srgbClr val="CBD3FA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Visa Theme" id="{E773EBA2-E5CE-4121-B212-7D7E3DA2460C}" vid="{74B0AE16-B17A-4447-B689-37631B2F78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11709</TotalTime>
  <Words>756</Words>
  <Application>Microsoft Office PowerPoint</Application>
  <PresentationFormat>Widescreen</PresentationFormat>
  <Paragraphs>90</Paragraphs>
  <Slides>12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Visa Dialect Medium</vt:lpstr>
      <vt:lpstr>Visa Dialect Regular</vt:lpstr>
      <vt:lpstr>Visa Dialect Semibold</vt:lpstr>
      <vt:lpstr>Visa Theme</vt:lpstr>
      <vt:lpstr>Config Sizing Process Automation</vt:lpstr>
      <vt:lpstr>PowerPoint Presentation</vt:lpstr>
      <vt:lpstr>Proposed Solution</vt:lpstr>
      <vt:lpstr>Weekly Sizing Report</vt:lpstr>
      <vt:lpstr>Weekly Sizing Report</vt:lpstr>
      <vt:lpstr>Solving the problem</vt:lpstr>
      <vt:lpstr>PowerPoint Presentation</vt:lpstr>
      <vt:lpstr>PowerPoint Presentation</vt:lpstr>
      <vt:lpstr>Impact</vt:lpstr>
      <vt:lpstr>Number list layout</vt:lpstr>
      <vt:lpstr>Title, subhead and two column layouts</vt:lpstr>
      <vt:lpstr>Title, subhead and three column layouts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Sizing Process Automation</dc:title>
  <dc:creator>Lam, Jarveis</dc:creator>
  <cp:lastModifiedBy>Lam, Jarveis</cp:lastModifiedBy>
  <cp:revision>10</cp:revision>
  <dcterms:created xsi:type="dcterms:W3CDTF">2022-06-10T07:54:34Z</dcterms:created>
  <dcterms:modified xsi:type="dcterms:W3CDTF">2022-07-06T02:58:49Z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f89cb5-682d-4be4-b0e0-739c9b4a93d4_Enabled">
    <vt:lpwstr>true</vt:lpwstr>
  </property>
  <property fmtid="{D5CDD505-2E9C-101B-9397-08002B2CF9AE}" pid="3" name="MSIP_Label_a0f89cb5-682d-4be4-b0e0-739c9b4a93d4_SetDate">
    <vt:lpwstr>2022-06-10T07:54:34Z</vt:lpwstr>
  </property>
  <property fmtid="{D5CDD505-2E9C-101B-9397-08002B2CF9AE}" pid="4" name="MSIP_Label_a0f89cb5-682d-4be4-b0e0-739c9b4a93d4_Method">
    <vt:lpwstr>Standard</vt:lpwstr>
  </property>
  <property fmtid="{D5CDD505-2E9C-101B-9397-08002B2CF9AE}" pid="5" name="MSIP_Label_a0f89cb5-682d-4be4-b0e0-739c9b4a93d4_Name">
    <vt:lpwstr>Not Classified</vt:lpwstr>
  </property>
  <property fmtid="{D5CDD505-2E9C-101B-9397-08002B2CF9AE}" pid="6" name="MSIP_Label_a0f89cb5-682d-4be4-b0e0-739c9b4a93d4_SiteId">
    <vt:lpwstr>38305e12-e15d-4ee8-88b9-c4db1c477d76</vt:lpwstr>
  </property>
  <property fmtid="{D5CDD505-2E9C-101B-9397-08002B2CF9AE}" pid="7" name="MSIP_Label_a0f89cb5-682d-4be4-b0e0-739c9b4a93d4_ActionId">
    <vt:lpwstr>2b51bb24-4496-4a1b-8ee1-561013c57f35</vt:lpwstr>
  </property>
  <property fmtid="{D5CDD505-2E9C-101B-9397-08002B2CF9AE}" pid="8" name="MSIP_Label_a0f89cb5-682d-4be4-b0e0-739c9b4a93d4_ContentBits">
    <vt:lpwstr>0</vt:lpwstr>
  </property>
</Properties>
</file>