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9BD0D-D9D9-4A34-9FAA-7364F1307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BD5358-7EF3-4FD9-9AA8-695EE8522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D8CDC-4257-4843-8666-0F76293B5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DAC1B-3D52-43E3-95DB-3C623D19529A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C5CBC-8CD2-402C-B920-F6A6CBA2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D534A-72B2-4B48-BFAB-4FA7376FB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60F2-896C-4623-80CC-A01A20097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23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E81DA-2C8A-46C9-8D63-FF0F96554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901AE0-77EE-4538-818B-281EF80CF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79549-2492-4EF7-8770-4CB49C12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DAC1B-3D52-43E3-95DB-3C623D19529A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D0FDF-A46A-4091-96F8-C9208C379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10018-2B95-4D7A-B95F-0CAC581F9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60F2-896C-4623-80CC-A01A20097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72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2411CF-417A-41FE-89E4-E9EC4245B6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2B8AC-9C6D-4B1B-A5B9-0644634FE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7CFCE-5E73-49E2-81C0-7E983C30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DAC1B-3D52-43E3-95DB-3C623D19529A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11DEB-E277-4EBE-92BD-5EEF8DD9A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E3F00-6EEA-4333-94F4-2AA859C13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60F2-896C-4623-80CC-A01A20097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76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CF164-7526-4438-B4C0-078CDC135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9A3B1-DD96-43E2-9A4A-A27573954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9E136-4B27-41FC-AC34-88766857B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DAC1B-3D52-43E3-95DB-3C623D19529A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85467-87C4-4A99-8472-5375A48FC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F785B-50A3-4938-9A15-903B4979C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60F2-896C-4623-80CC-A01A20097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16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321FF-8B33-466A-B10B-2FC3021AD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D0FB9-49C1-4358-9DA9-5A381B101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35A5B-1899-4738-AD21-F0A8ACBB9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DAC1B-3D52-43E3-95DB-3C623D19529A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3BE64-8BFA-4371-9F1A-AB1557261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A4608-8C53-4402-9B73-E523CDD33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60F2-896C-4623-80CC-A01A20097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50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880C8-3B34-4D4F-B134-A0AE394B2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69491-97A5-4494-98D5-B026E5CB58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687F9E-1E36-4EA7-826C-5E64F4F57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ECA17-98BC-4FEB-95E5-F26577B79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DAC1B-3D52-43E3-95DB-3C623D19529A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9884A0-8C5B-4D13-921F-6CDB5C34F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C825B-5953-4FF7-B71A-FB123CB8D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60F2-896C-4623-80CC-A01A20097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41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6ED57-5BA9-4D3A-A178-766F680F2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3EE87-B66C-43C0-AE56-549105C1E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8AD2D-07D9-45C4-BCBF-1A0A95175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1E1595-4AA2-4A10-BC43-9385A28AA2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52C327-7B0C-46D3-9740-F73CE13785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5F5769-5AB5-4A54-9063-EFD0E087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DAC1B-3D52-43E3-95DB-3C623D19529A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95022E-2090-4205-A7F2-6B5E0DB99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033E04-F9B5-44DB-8B85-8AB88A1FD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60F2-896C-4623-80CC-A01A20097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15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2A265-945D-46FD-BF22-D70FE9AF7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F8A6CC-457C-45E1-82A3-29A4373B7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DAC1B-3D52-43E3-95DB-3C623D19529A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15FC09-B2D3-425C-A754-DA64E7D4B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03646A-4EBE-42BC-B57B-4DFC12205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60F2-896C-4623-80CC-A01A20097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33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39CF30-9884-4046-832B-E20221CD3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DAC1B-3D52-43E3-95DB-3C623D19529A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3B2DFF-7298-47C2-97A0-9DB07FBD0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EE59C-2101-466B-8C9E-F4281415C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60F2-896C-4623-80CC-A01A20097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5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45D5A-BF2C-475C-91DA-E18DA108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E2353-3646-4575-9BB3-3268A7530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986AF7-B85D-4305-9FF6-34E50EE29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95693-77EF-4A0F-8941-0EB8A1A0B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DAC1B-3D52-43E3-95DB-3C623D19529A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E8D81-A397-4D79-8E3C-A325664C0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A0D67-A738-43A1-B7A5-9DAF51B42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60F2-896C-4623-80CC-A01A20097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90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6C590-B301-4917-A096-C0D31D629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7195FE-78B8-4537-B29F-FEC57E38F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44B670-C15C-4128-A452-3249AB5B8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9A14A-A268-4630-9339-C1D2338D1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DAC1B-3D52-43E3-95DB-3C623D19529A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BDB36-D845-4DDD-8059-07129711F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608B6-2286-4AA1-A52B-3B1216398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60F2-896C-4623-80CC-A01A20097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01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96EECE-9148-4C09-9248-CF99570FE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67E7F-C9AF-486B-ACA5-FE8962BF3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102B6-9C6C-43BD-9DC2-7175CE1326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DAC1B-3D52-43E3-95DB-3C623D19529A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E10F9-405E-4A8B-A45A-97D5B1E459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B7E67-1089-47EE-9AE3-8C309F5E8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160F2-896C-4623-80CC-A01A20097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1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s://lh5.googleusercontent.com/HVjN3TDhfWleDwYrVyA4ScDFFtZbXiraxJG_u-6L1zNfyu77x5mD7I5SBqCrvi2hGgpF5J7ZWzbKKQPR5gE_xZKGzR_xDLgXnziSN__MCYsPpe3hNHdXUmU8H1QZH6IE_jEtDKja">
            <a:extLst>
              <a:ext uri="{FF2B5EF4-FFF2-40B4-BE49-F238E27FC236}">
                <a16:creationId xmlns:a16="http://schemas.microsoft.com/office/drawing/2014/main" id="{937FFD78-6A60-4B1F-9C33-25BEF7A4204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282" y="779387"/>
            <a:ext cx="2555548" cy="175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EDD621-EF88-4E4B-9A67-B377F0B3FE33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22776" y="2567062"/>
            <a:ext cx="2555548" cy="17557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https://lh4.googleusercontent.com/CSSNHzWNwqPSkb9w3Y2ugsHja6Hzq_pMpCW-4wpQAz_RCgKQW8ipWhrZeynQDqW-iQNFKXXkTRLn3_1ADrPfwEdTVj-AyluGi_LnqT8Ht-uFjNE8__ZsDnY5uqDEeZBfKHZTNrdP">
            <a:extLst>
              <a:ext uri="{FF2B5EF4-FFF2-40B4-BE49-F238E27FC236}">
                <a16:creationId xmlns:a16="http://schemas.microsoft.com/office/drawing/2014/main" id="{79BB214E-D174-4081-A811-A4183B4307C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063" y="691283"/>
            <a:ext cx="2555548" cy="175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3C9163-F4FA-42A9-87E7-EE3A65B32C8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8" t="34803" r="6718" b="25657"/>
          <a:stretch/>
        </p:blipFill>
        <p:spPr>
          <a:xfrm>
            <a:off x="5895734" y="2766984"/>
            <a:ext cx="2566684" cy="175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439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Wu</dc:creator>
  <cp:lastModifiedBy>Jack Wu</cp:lastModifiedBy>
  <cp:revision>2</cp:revision>
  <dcterms:created xsi:type="dcterms:W3CDTF">2019-01-17T20:38:03Z</dcterms:created>
  <dcterms:modified xsi:type="dcterms:W3CDTF">2019-01-17T21:51:30Z</dcterms:modified>
</cp:coreProperties>
</file>