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47" r:id="rId5"/>
    <p:sldId id="398" r:id="rId6"/>
    <p:sldId id="399" r:id="rId7"/>
    <p:sldId id="400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99CCFF"/>
    <a:srgbClr val="FFCC00"/>
    <a:srgbClr val="FF6600"/>
    <a:srgbClr val="FF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143" autoAdjust="0"/>
  </p:normalViewPr>
  <p:slideViewPr>
    <p:cSldViewPr snapToGrid="0" showGuides="1">
      <p:cViewPr varScale="1">
        <p:scale>
          <a:sx n="50" d="100"/>
          <a:sy n="50" d="100"/>
        </p:scale>
        <p:origin x="61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371FDD4-1ACE-4353-829D-0505EA0F4DC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2020/9/3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3A96AD4-FA7B-45A4-B8C6-63FF3B17A7BB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3C37BE-C303-496D-B5CD-85F2937540F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9B422B-3BF5-43B3-9165-CCDB821825AF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2563F1-500E-408A-A491-AE24D688795F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7B3416-5CF5-4927-985D-18A895A86DC6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89B35-78A4-45CE-AD89-6D92CED8C8C3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接點​​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725DB8-7E1F-4134-B0B4-81426C2F1419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圖片預留位置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19" name="說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TW" altLang="en-US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附註</a:t>
            </a:r>
            <a:r>
              <a:rPr lang="en-US" altLang="zh-TW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︰</a:t>
            </a:r>
          </a:p>
          <a:p>
            <a:pPr rtl="0"/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若要變更此投影片上的影像，請選取該影像並將其刪除。然後按一下預留位置中的 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[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圖片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] 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圖示以插入您自己的影像。</a:t>
            </a:r>
            <a:endParaRPr lang="zh-TW" altLang="en-US" sz="1200" i="1" noProof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群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接點​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接點​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F88363-1F06-484F-8EF8-105DD2962615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5015EE-A651-48B6-9DC6-905699ADF8ED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8B0A60-0F1A-4E29-9883-18EE76F0CFF8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25917-AF7F-4360-B651-0C1870BBDB38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E9807A-A7EC-48A6-8C49-0D504F76532B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48C6C-65B7-481E-987C-5E2442136467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9DC7F4-5BF6-457F-99BE-03398AF10899}" type="datetime1">
              <a:rPr lang="zh-TW" altLang="en-US" smtClean="0"/>
              <a:pPr/>
              <a:t>2020/9/3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接點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3805428" cy="2219691"/>
          </a:xfrm>
        </p:spPr>
        <p:txBody>
          <a:bodyPr rtlCol="0" anchor="ctr"/>
          <a:lstStyle/>
          <a:p>
            <a:r>
              <a:rPr lang="zh-TW" altLang="en-US" dirty="0"/>
              <a:t>品保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預留位置 3" descr="桌上有攤開的書，背景是模糊的書架" title="範例圖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23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本校研究生論文學術倫理精進流程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1752600" y="2476500"/>
            <a:ext cx="2095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3876675" y="2476500"/>
            <a:ext cx="2095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991225" y="2533650"/>
            <a:ext cx="2095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096250" y="2533650"/>
            <a:ext cx="2095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10220325" y="2533650"/>
            <a:ext cx="2095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2152650" y="1885950"/>
            <a:ext cx="1724025" cy="4844643"/>
            <a:chOff x="2152650" y="1885950"/>
            <a:chExt cx="1724025" cy="4844643"/>
          </a:xfrm>
        </p:grpSpPr>
        <p:sp>
          <p:nvSpPr>
            <p:cNvPr id="9" name="圓角矩形 8"/>
            <p:cNvSpPr/>
            <p:nvPr/>
          </p:nvSpPr>
          <p:spPr>
            <a:xfrm>
              <a:off x="2152650" y="1885950"/>
              <a:ext cx="1543050" cy="1581150"/>
            </a:xfrm>
            <a:prstGeom prst="round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學位考試申請</a:t>
              </a: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650" y="3887499"/>
              <a:ext cx="1724024" cy="340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學位考試前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152650" y="4648200"/>
              <a:ext cx="1724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系所與教務處複核學術倫理教育課程紀錄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152650" y="5899596"/>
              <a:ext cx="17240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學位考試委員認定經系所確認並上傳相關證明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267199" y="1885950"/>
            <a:ext cx="1724026" cy="3839468"/>
            <a:chOff x="4267199" y="1885950"/>
            <a:chExt cx="1724026" cy="3839468"/>
          </a:xfrm>
        </p:grpSpPr>
        <p:sp>
          <p:nvSpPr>
            <p:cNvPr id="10" name="圓角矩形 9"/>
            <p:cNvSpPr/>
            <p:nvPr/>
          </p:nvSpPr>
          <p:spPr>
            <a:xfrm>
              <a:off x="4267200" y="1885950"/>
              <a:ext cx="1543050" cy="158115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學位考試前論文初稿經原創性系統比對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267199" y="3887499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考前一週前比對結果交口試委員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267200" y="4648200"/>
              <a:ext cx="17240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口試委員評分時確認比對結果是否符合要求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於評分表確認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</a:t>
              </a: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291262" y="1885950"/>
            <a:ext cx="1724026" cy="4559887"/>
            <a:chOff x="6291262" y="1885950"/>
            <a:chExt cx="1724026" cy="4559887"/>
          </a:xfrm>
        </p:grpSpPr>
        <p:sp>
          <p:nvSpPr>
            <p:cNvPr id="11" name="圓角矩形 10"/>
            <p:cNvSpPr/>
            <p:nvPr/>
          </p:nvSpPr>
          <p:spPr>
            <a:xfrm>
              <a:off x="6381750" y="1885950"/>
              <a:ext cx="1543050" cy="158115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修正後學位考試論文再經原創性系統比對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291262" y="3887499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考後修正論文再送比對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291262" y="4648200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比對結果直接傳入學位考試系統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291262" y="5382648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學生上傳學術倫理聲明書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291262" y="6107283"/>
              <a:ext cx="1724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經指導教授確認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8405812" y="1885950"/>
            <a:ext cx="1724026" cy="4323844"/>
            <a:chOff x="8405812" y="1885950"/>
            <a:chExt cx="1724026" cy="4323844"/>
          </a:xfrm>
        </p:grpSpPr>
        <p:sp>
          <p:nvSpPr>
            <p:cNvPr id="12" name="圓角矩形 11"/>
            <p:cNvSpPr/>
            <p:nvPr/>
          </p:nvSpPr>
          <p:spPr>
            <a:xfrm>
              <a:off x="8496300" y="1885950"/>
              <a:ext cx="1543050" cy="15811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確認論文授權公開選項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8405812" y="3849399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學生確認論文後設定公開選項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405812" y="4640134"/>
              <a:ext cx="17240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指導教授簽核，取消永不公開，紙本論文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4~5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年電子論文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4~10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年期限應提證明經系所主管同意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0529886" y="1885950"/>
            <a:ext cx="1724026" cy="4852274"/>
            <a:chOff x="10529886" y="1885950"/>
            <a:chExt cx="1724026" cy="4852274"/>
          </a:xfrm>
        </p:grpSpPr>
        <p:sp>
          <p:nvSpPr>
            <p:cNvPr id="13" name="圓角矩形 12"/>
            <p:cNvSpPr/>
            <p:nvPr/>
          </p:nvSpPr>
          <p:spPr>
            <a:xfrm>
              <a:off x="10610850" y="1885950"/>
              <a:ext cx="1543050" cy="158115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完電子論文上傳及離校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529886" y="3830349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完成離校相關程序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0529886" y="4648200"/>
              <a:ext cx="17240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繳交系所、圖資處、教務處各一本紙本論文，並於圖資處上傳電子論文。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529886" y="6153449"/>
              <a:ext cx="1724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經個離校單位確認後可取證畢業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8576" y="1885950"/>
            <a:ext cx="1724024" cy="3585181"/>
            <a:chOff x="28576" y="1885950"/>
            <a:chExt cx="1724024" cy="3585181"/>
          </a:xfrm>
        </p:grpSpPr>
        <p:sp>
          <p:nvSpPr>
            <p:cNvPr id="7" name="圓角矩形 6"/>
            <p:cNvSpPr/>
            <p:nvPr/>
          </p:nvSpPr>
          <p:spPr>
            <a:xfrm>
              <a:off x="38100" y="1885950"/>
              <a:ext cx="1543050" cy="158115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完成學術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倫理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教育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課程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8100" y="3887499"/>
              <a:ext cx="171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研究生第一學年完成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8576" y="4640134"/>
              <a:ext cx="1724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未完成者，於選課系統警示應於學位考試前完成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9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圓柱 2"/>
          <p:cNvSpPr/>
          <p:nvPr/>
        </p:nvSpPr>
        <p:spPr>
          <a:xfrm>
            <a:off x="2152650" y="2133600"/>
            <a:ext cx="2095500" cy="1790700"/>
          </a:xfrm>
          <a:prstGeom prst="ca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FF0000"/>
                </a:solidFill>
              </a:rPr>
              <a:t>etd_qa_submiited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圓柱 3"/>
          <p:cNvSpPr/>
          <p:nvPr/>
        </p:nvSpPr>
        <p:spPr>
          <a:xfrm>
            <a:off x="6686550" y="2133600"/>
            <a:ext cx="2095500" cy="1790700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FF0000"/>
                </a:solidFill>
              </a:rPr>
              <a:t>etd_qa_availabe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2650" y="4223018"/>
            <a:ext cx="209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的品保資料，與教師審查過程的資訊，先上放在「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etd_qa_submitted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」資料庫內。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86550" y="4223017"/>
            <a:ext cx="209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審查通過後，將所有資料搬移至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etd_qa_available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」資料庫。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781550" y="2857500"/>
            <a:ext cx="1313691" cy="55245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系統規劃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104900" y="1638300"/>
            <a:ext cx="1733550" cy="5143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研究生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04900" y="2617788"/>
            <a:ext cx="1733550" cy="5143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指導教授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104900" y="3547270"/>
            <a:ext cx="1733550" cy="514350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系所</a:t>
            </a:r>
            <a:r>
              <a:rPr lang="zh-TW" altLang="en-US" b="1" dirty="0" smtClean="0">
                <a:solidFill>
                  <a:srgbClr val="C00000"/>
                </a:solidFill>
              </a:rPr>
              <a:t>主管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104900" y="5118897"/>
            <a:ext cx="1733550" cy="514350"/>
          </a:xfrm>
          <a:prstGeom prst="round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系</a:t>
            </a:r>
            <a:r>
              <a:rPr lang="zh-TW" altLang="en-US" b="1" dirty="0">
                <a:solidFill>
                  <a:srgbClr val="C00000"/>
                </a:solidFill>
              </a:rPr>
              <a:t>辦人員</a:t>
            </a:r>
          </a:p>
        </p:txBody>
      </p:sp>
    </p:spTree>
    <p:extLst>
      <p:ext uri="{BB962C8B-B14F-4D97-AF65-F5344CB8AC3E}">
        <p14:creationId xmlns:p14="http://schemas.microsoft.com/office/powerpoint/2010/main" val="26419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學術文獻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40_TF03431380_TF03431380.potx" id="{923505AA-91E3-4B57-AABA-AC8EA251786D}" vid="{5F9510E3-AB57-464A-AC9C-E4DC9C0F0949}"/>
    </a:ext>
  </a:extLst>
</a:theme>
</file>

<file path=ppt/theme/theme2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具細條紋和緞帶設計的學術簡報 (寬螢幕)</Template>
  <TotalTime>0</TotalTime>
  <Words>278</Words>
  <Application>Microsoft Office PowerPoint</Application>
  <PresentationFormat>寬螢幕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Euphemia</vt:lpstr>
      <vt:lpstr>Microsoft JhengHei UI</vt:lpstr>
      <vt:lpstr>微軟正黑體</vt:lpstr>
      <vt:lpstr>Arial</vt:lpstr>
      <vt:lpstr>Wingdings</vt:lpstr>
      <vt:lpstr>學術文獻 16x9</vt:lpstr>
      <vt:lpstr>品保</vt:lpstr>
      <vt:lpstr>本校研究生論文學術倫理精進流程</vt:lpstr>
      <vt:lpstr>資料庫</vt:lpstr>
      <vt:lpstr>系統規劃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2020-08-25T09:35:27Z</dcterms:created>
  <dcterms:modified xsi:type="dcterms:W3CDTF">2020-09-03T01:05:32Z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