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 id="2147483650" r:id="rId2"/>
    <p:sldMasterId id="2147483656" r:id="rId3"/>
  </p:sldMasterIdLst>
  <p:notesMasterIdLst>
    <p:notesMasterId r:id="rId25"/>
  </p:notesMasterIdLst>
  <p:handoutMasterIdLst>
    <p:handoutMasterId r:id="rId26"/>
  </p:handoutMasterIdLst>
  <p:sldIdLst>
    <p:sldId id="863" r:id="rId4"/>
    <p:sldId id="868" r:id="rId5"/>
    <p:sldId id="1183" r:id="rId6"/>
    <p:sldId id="1184" r:id="rId7"/>
    <p:sldId id="1185" r:id="rId8"/>
    <p:sldId id="1186" r:id="rId9"/>
    <p:sldId id="1187" r:id="rId10"/>
    <p:sldId id="1148" r:id="rId11"/>
    <p:sldId id="1115" r:id="rId12"/>
    <p:sldId id="1116" r:id="rId13"/>
    <p:sldId id="1117" r:id="rId14"/>
    <p:sldId id="1118" r:id="rId15"/>
    <p:sldId id="1138" r:id="rId16"/>
    <p:sldId id="1163" r:id="rId17"/>
    <p:sldId id="1156" r:id="rId18"/>
    <p:sldId id="1157" r:id="rId19"/>
    <p:sldId id="1158" r:id="rId20"/>
    <p:sldId id="1159" r:id="rId21"/>
    <p:sldId id="1160" r:id="rId22"/>
    <p:sldId id="1182" r:id="rId23"/>
    <p:sldId id="1089" r:id="rId24"/>
  </p:sldIdLst>
  <p:sldSz cx="9144000" cy="6858000" type="screen4x3"/>
  <p:notesSz cx="6807200" cy="9939338"/>
  <p:defaultTextStyle>
    <a:defPPr>
      <a:defRPr lang="en-US"/>
    </a:defPPr>
    <a:lvl1pPr algn="ctr" rtl="0" eaLnBrk="0" fontAlgn="base" hangingPunct="0">
      <a:spcBef>
        <a:spcPct val="0"/>
      </a:spcBef>
      <a:spcAft>
        <a:spcPct val="0"/>
      </a:spcAft>
      <a:defRPr kern="1200">
        <a:solidFill>
          <a:schemeClr val="tx1"/>
        </a:solidFill>
        <a:latin typeface="Courier New" pitchFamily="49" charset="0"/>
        <a:ea typeface="+mn-ea"/>
        <a:cs typeface="+mn-cs"/>
      </a:defRPr>
    </a:lvl1pPr>
    <a:lvl2pPr marL="457200" algn="ctr" rtl="0" eaLnBrk="0" fontAlgn="base" hangingPunct="0">
      <a:spcBef>
        <a:spcPct val="0"/>
      </a:spcBef>
      <a:spcAft>
        <a:spcPct val="0"/>
      </a:spcAft>
      <a:defRPr kern="1200">
        <a:solidFill>
          <a:schemeClr val="tx1"/>
        </a:solidFill>
        <a:latin typeface="Courier New" pitchFamily="49" charset="0"/>
        <a:ea typeface="+mn-ea"/>
        <a:cs typeface="+mn-cs"/>
      </a:defRPr>
    </a:lvl2pPr>
    <a:lvl3pPr marL="914400" algn="ctr" rtl="0" eaLnBrk="0" fontAlgn="base" hangingPunct="0">
      <a:spcBef>
        <a:spcPct val="0"/>
      </a:spcBef>
      <a:spcAft>
        <a:spcPct val="0"/>
      </a:spcAft>
      <a:defRPr kern="1200">
        <a:solidFill>
          <a:schemeClr val="tx1"/>
        </a:solidFill>
        <a:latin typeface="Courier New" pitchFamily="49" charset="0"/>
        <a:ea typeface="+mn-ea"/>
        <a:cs typeface="+mn-cs"/>
      </a:defRPr>
    </a:lvl3pPr>
    <a:lvl4pPr marL="1371600" algn="ctr" rtl="0" eaLnBrk="0" fontAlgn="base" hangingPunct="0">
      <a:spcBef>
        <a:spcPct val="0"/>
      </a:spcBef>
      <a:spcAft>
        <a:spcPct val="0"/>
      </a:spcAft>
      <a:defRPr kern="1200">
        <a:solidFill>
          <a:schemeClr val="tx1"/>
        </a:solidFill>
        <a:latin typeface="Courier New" pitchFamily="49" charset="0"/>
        <a:ea typeface="+mn-ea"/>
        <a:cs typeface="+mn-cs"/>
      </a:defRPr>
    </a:lvl4pPr>
    <a:lvl5pPr marL="1828800" algn="ctr" rtl="0" eaLnBrk="0" fontAlgn="base" hangingPunct="0">
      <a:spcBef>
        <a:spcPct val="0"/>
      </a:spcBef>
      <a:spcAft>
        <a:spcPct val="0"/>
      </a:spcAft>
      <a:defRPr kern="1200">
        <a:solidFill>
          <a:schemeClr val="tx1"/>
        </a:solidFill>
        <a:latin typeface="Courier New" pitchFamily="49" charset="0"/>
        <a:ea typeface="+mn-ea"/>
        <a:cs typeface="+mn-cs"/>
      </a:defRPr>
    </a:lvl5pPr>
    <a:lvl6pPr marL="2286000" algn="l" defTabSz="914400" rtl="0" eaLnBrk="1" latinLnBrk="0" hangingPunct="1">
      <a:defRPr kern="1200">
        <a:solidFill>
          <a:schemeClr val="tx1"/>
        </a:solidFill>
        <a:latin typeface="Courier New" pitchFamily="49" charset="0"/>
        <a:ea typeface="+mn-ea"/>
        <a:cs typeface="+mn-cs"/>
      </a:defRPr>
    </a:lvl6pPr>
    <a:lvl7pPr marL="2743200" algn="l" defTabSz="914400" rtl="0" eaLnBrk="1" latinLnBrk="0" hangingPunct="1">
      <a:defRPr kern="1200">
        <a:solidFill>
          <a:schemeClr val="tx1"/>
        </a:solidFill>
        <a:latin typeface="Courier New" pitchFamily="49" charset="0"/>
        <a:ea typeface="+mn-ea"/>
        <a:cs typeface="+mn-cs"/>
      </a:defRPr>
    </a:lvl7pPr>
    <a:lvl8pPr marL="3200400" algn="l" defTabSz="914400" rtl="0" eaLnBrk="1" latinLnBrk="0" hangingPunct="1">
      <a:defRPr kern="1200">
        <a:solidFill>
          <a:schemeClr val="tx1"/>
        </a:solidFill>
        <a:latin typeface="Courier New" pitchFamily="49" charset="0"/>
        <a:ea typeface="+mn-ea"/>
        <a:cs typeface="+mn-cs"/>
      </a:defRPr>
    </a:lvl8pPr>
    <a:lvl9pPr marL="3657600" algn="l" defTabSz="914400" rtl="0" eaLnBrk="1" latinLnBrk="0" hangingPunct="1">
      <a:defRPr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1003">
          <p15:clr>
            <a:srgbClr val="A4A3A4"/>
          </p15:clr>
        </p15:guide>
        <p15:guide id="2" pos="2735">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996633"/>
    <a:srgbClr val="FF0000"/>
    <a:srgbClr val="FFCC99"/>
    <a:srgbClr val="CCFFCC"/>
    <a:srgbClr val="FFCCCC"/>
    <a:srgbClr val="99CCF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2495" autoAdjust="0"/>
    <p:restoredTop sz="87710" autoAdjust="0"/>
  </p:normalViewPr>
  <p:slideViewPr>
    <p:cSldViewPr snapToGrid="0">
      <p:cViewPr varScale="1">
        <p:scale>
          <a:sx n="67" d="100"/>
          <a:sy n="67" d="100"/>
        </p:scale>
        <p:origin x="570" y="27"/>
      </p:cViewPr>
      <p:guideLst>
        <p:guide orient="horz" pos="1003"/>
        <p:guide pos="27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26"/>
    </p:cViewPr>
  </p:sorterViewPr>
  <p:notesViewPr>
    <p:cSldViewPr snapToGrid="0">
      <p:cViewPr varScale="1">
        <p:scale>
          <a:sx n="53" d="100"/>
          <a:sy n="53" d="100"/>
        </p:scale>
        <p:origin x="-1266" y="-84"/>
      </p:cViewPr>
      <p:guideLst>
        <p:guide orient="horz" pos="3131"/>
        <p:guide pos="2144"/>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5778" name="Rectangle 2"/>
          <p:cNvSpPr>
            <a:spLocks noGrp="1" noChangeArrowheads="1"/>
          </p:cNvSpPr>
          <p:nvPr>
            <p:ph type="hdr" sz="quarter"/>
          </p:nvPr>
        </p:nvSpPr>
        <p:spPr bwMode="auto">
          <a:xfrm>
            <a:off x="0" y="1"/>
            <a:ext cx="2950529" cy="49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endParaRPr lang="en-US"/>
          </a:p>
        </p:txBody>
      </p:sp>
      <p:sp>
        <p:nvSpPr>
          <p:cNvPr id="715779" name="Rectangle 3"/>
          <p:cNvSpPr>
            <a:spLocks noGrp="1" noChangeArrowheads="1"/>
          </p:cNvSpPr>
          <p:nvPr>
            <p:ph type="dt" sz="quarter" idx="1"/>
          </p:nvPr>
        </p:nvSpPr>
        <p:spPr bwMode="auto">
          <a:xfrm>
            <a:off x="3855082" y="1"/>
            <a:ext cx="2950529" cy="49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715780" name="Rectangle 4"/>
          <p:cNvSpPr>
            <a:spLocks noGrp="1" noChangeArrowheads="1"/>
          </p:cNvSpPr>
          <p:nvPr>
            <p:ph type="ftr" sz="quarter" idx="2"/>
          </p:nvPr>
        </p:nvSpPr>
        <p:spPr bwMode="auto">
          <a:xfrm>
            <a:off x="0" y="9440225"/>
            <a:ext cx="2950529" cy="49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endParaRPr lang="en-US"/>
          </a:p>
        </p:txBody>
      </p:sp>
      <p:sp>
        <p:nvSpPr>
          <p:cNvPr id="715781" name="Rectangle 5"/>
          <p:cNvSpPr>
            <a:spLocks noGrp="1" noChangeArrowheads="1"/>
          </p:cNvSpPr>
          <p:nvPr>
            <p:ph type="sldNum" sz="quarter" idx="3"/>
          </p:nvPr>
        </p:nvSpPr>
        <p:spPr bwMode="auto">
          <a:xfrm>
            <a:off x="3855082" y="9440225"/>
            <a:ext cx="2950529" cy="49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E6D4CC22-002C-49C7-B5F7-1C351014C915}" type="slidenum">
              <a:rPr lang="en-US"/>
              <a:pPr/>
              <a:t>‹#›</a:t>
            </a:fld>
            <a:endParaRPr lang="en-US"/>
          </a:p>
        </p:txBody>
      </p:sp>
    </p:spTree>
    <p:extLst>
      <p:ext uri="{BB962C8B-B14F-4D97-AF65-F5344CB8AC3E}">
        <p14:creationId xmlns:p14="http://schemas.microsoft.com/office/powerpoint/2010/main" val="4249196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1"/>
            <a:ext cx="2950529" cy="49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endParaRPr lang="en-GB"/>
          </a:p>
        </p:txBody>
      </p:sp>
      <p:sp>
        <p:nvSpPr>
          <p:cNvPr id="9219" name="Rectangle 3"/>
          <p:cNvSpPr>
            <a:spLocks noGrp="1" noChangeArrowheads="1"/>
          </p:cNvSpPr>
          <p:nvPr>
            <p:ph type="dt" idx="1"/>
          </p:nvPr>
        </p:nvSpPr>
        <p:spPr bwMode="auto">
          <a:xfrm>
            <a:off x="3855082" y="1"/>
            <a:ext cx="2950529" cy="49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GB"/>
          </a:p>
        </p:txBody>
      </p:sp>
      <p:sp>
        <p:nvSpPr>
          <p:cNvPr id="9220" name="Rectangle 4"/>
          <p:cNvSpPr>
            <a:spLocks noGrp="1" noRot="1" noChangeAspect="1" noChangeArrowheads="1" noTextEdit="1"/>
          </p:cNvSpPr>
          <p:nvPr>
            <p:ph type="sldImg" idx="2"/>
          </p:nvPr>
        </p:nvSpPr>
        <p:spPr bwMode="auto">
          <a:xfrm>
            <a:off x="919163" y="744538"/>
            <a:ext cx="4968875" cy="3727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0403" y="4720908"/>
            <a:ext cx="5446396" cy="4472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222" name="Rectangle 6"/>
          <p:cNvSpPr>
            <a:spLocks noGrp="1" noChangeArrowheads="1"/>
          </p:cNvSpPr>
          <p:nvPr>
            <p:ph type="ftr" sz="quarter" idx="4"/>
          </p:nvPr>
        </p:nvSpPr>
        <p:spPr bwMode="auto">
          <a:xfrm>
            <a:off x="0" y="9440225"/>
            <a:ext cx="2950529" cy="49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endParaRPr lang="en-GB"/>
          </a:p>
        </p:txBody>
      </p:sp>
      <p:sp>
        <p:nvSpPr>
          <p:cNvPr id="9223" name="Rectangle 7"/>
          <p:cNvSpPr>
            <a:spLocks noGrp="1" noChangeArrowheads="1"/>
          </p:cNvSpPr>
          <p:nvPr>
            <p:ph type="sldNum" sz="quarter" idx="5"/>
          </p:nvPr>
        </p:nvSpPr>
        <p:spPr bwMode="auto">
          <a:xfrm>
            <a:off x="3855082" y="9440225"/>
            <a:ext cx="2950529" cy="49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DA4D6031-8B6E-463C-8AD7-7452B95ECF53}" type="slidenum">
              <a:rPr lang="en-GB"/>
              <a:pPr/>
              <a:t>‹#›</a:t>
            </a:fld>
            <a:endParaRPr lang="en-GB"/>
          </a:p>
        </p:txBody>
      </p:sp>
    </p:spTree>
    <p:extLst>
      <p:ext uri="{BB962C8B-B14F-4D97-AF65-F5344CB8AC3E}">
        <p14:creationId xmlns:p14="http://schemas.microsoft.com/office/powerpoint/2010/main" val="28814451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BB600-1D5E-496D-B56A-8B003AEEEF4C}" type="slidenum">
              <a:rPr lang="en-GB"/>
              <a:pPr/>
              <a:t>1</a:t>
            </a:fld>
            <a:endParaRPr lang="en-GB"/>
          </a:p>
        </p:txBody>
      </p:sp>
      <p:sp>
        <p:nvSpPr>
          <p:cNvPr id="1350658" name="Rectangle 2"/>
          <p:cNvSpPr>
            <a:spLocks noGrp="1" noRot="1" noChangeAspect="1" noChangeArrowheads="1" noTextEdit="1"/>
          </p:cNvSpPr>
          <p:nvPr>
            <p:ph type="sldImg"/>
          </p:nvPr>
        </p:nvSpPr>
        <p:spPr>
          <a:xfrm>
            <a:off x="919163" y="744538"/>
            <a:ext cx="4968875" cy="3727450"/>
          </a:xfrm>
          <a:ln/>
        </p:spPr>
      </p:sp>
      <p:sp>
        <p:nvSpPr>
          <p:cNvPr id="1350659" name="Rectangle 3"/>
          <p:cNvSpPr>
            <a:spLocks noGrp="1" noChangeArrowheads="1"/>
          </p:cNvSpPr>
          <p:nvPr>
            <p:ph type="body" idx="1"/>
          </p:nvPr>
        </p:nvSpPr>
        <p:spPr/>
        <p:txBody>
          <a:bodyPr/>
          <a:lstStyle/>
          <a:p>
            <a:r>
              <a:rPr lang="en-US"/>
              <a:t>. </a:t>
            </a:r>
          </a:p>
        </p:txBody>
      </p:sp>
    </p:spTree>
    <p:extLst>
      <p:ext uri="{BB962C8B-B14F-4D97-AF65-F5344CB8AC3E}">
        <p14:creationId xmlns:p14="http://schemas.microsoft.com/office/powerpoint/2010/main" val="447650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algn="ctr" eaLnBrk="0" fontAlgn="base" hangingPunct="0">
              <a:spcBef>
                <a:spcPct val="0"/>
              </a:spcBef>
              <a:spcAft>
                <a:spcPct val="0"/>
              </a:spcAft>
              <a:defRPr>
                <a:solidFill>
                  <a:schemeClr val="tx1"/>
                </a:solidFill>
                <a:latin typeface="Courier New" pitchFamily="49" charset="0"/>
              </a:defRPr>
            </a:lvl6pPr>
            <a:lvl7pPr marL="2971800" indent="-228600" algn="ctr" eaLnBrk="0" fontAlgn="base" hangingPunct="0">
              <a:spcBef>
                <a:spcPct val="0"/>
              </a:spcBef>
              <a:spcAft>
                <a:spcPct val="0"/>
              </a:spcAft>
              <a:defRPr>
                <a:solidFill>
                  <a:schemeClr val="tx1"/>
                </a:solidFill>
                <a:latin typeface="Courier New" pitchFamily="49" charset="0"/>
              </a:defRPr>
            </a:lvl7pPr>
            <a:lvl8pPr marL="3429000" indent="-228600" algn="ctr" eaLnBrk="0" fontAlgn="base" hangingPunct="0">
              <a:spcBef>
                <a:spcPct val="0"/>
              </a:spcBef>
              <a:spcAft>
                <a:spcPct val="0"/>
              </a:spcAft>
              <a:defRPr>
                <a:solidFill>
                  <a:schemeClr val="tx1"/>
                </a:solidFill>
                <a:latin typeface="Courier New" pitchFamily="49" charset="0"/>
              </a:defRPr>
            </a:lvl8pPr>
            <a:lvl9pPr marL="3886200" indent="-228600" algn="ctr" eaLnBrk="0" fontAlgn="base" hangingPunct="0">
              <a:spcBef>
                <a:spcPct val="0"/>
              </a:spcBef>
              <a:spcAft>
                <a:spcPct val="0"/>
              </a:spcAft>
              <a:defRPr>
                <a:solidFill>
                  <a:schemeClr val="tx1"/>
                </a:solidFill>
                <a:latin typeface="Courier New" pitchFamily="49" charset="0"/>
              </a:defRPr>
            </a:lvl9pPr>
          </a:lstStyle>
          <a:p>
            <a:fld id="{85F4E415-44ED-440C-9545-7B4BDB1B1CD5}" type="slidenum">
              <a:rPr lang="en-GB">
                <a:latin typeface="Arial" charset="0"/>
              </a:rPr>
              <a:pPr/>
              <a:t>3</a:t>
            </a:fld>
            <a:endParaRPr lang="en-GB">
              <a:latin typeface="Arial" charset="0"/>
            </a:endParaRPr>
          </a:p>
        </p:txBody>
      </p:sp>
      <p:sp>
        <p:nvSpPr>
          <p:cNvPr id="107523" name="Rectangle 2"/>
          <p:cNvSpPr>
            <a:spLocks noGrp="1" noRot="1" noChangeAspect="1" noChangeArrowheads="1" noTextEdit="1"/>
          </p:cNvSpPr>
          <p:nvPr>
            <p:ph type="sldImg"/>
          </p:nvPr>
        </p:nvSpPr>
        <p:spPr>
          <a:xfrm>
            <a:off x="919163" y="744538"/>
            <a:ext cx="4968875" cy="3727450"/>
          </a:xfrm>
          <a:ln/>
        </p:spPr>
      </p:sp>
      <p:sp>
        <p:nvSpPr>
          <p:cNvPr id="107524" name="Rectangle 3"/>
          <p:cNvSpPr>
            <a:spLocks noGrp="1" noChangeArrowheads="1"/>
          </p:cNvSpPr>
          <p:nvPr>
            <p:ph type="body" idx="1"/>
          </p:nvPr>
        </p:nvSpPr>
        <p:spPr>
          <a:noFill/>
        </p:spPr>
        <p:txBody>
          <a:bodyPr/>
          <a:lstStyle/>
          <a:p>
            <a:pPr eaLnBrk="1" hangingPunct="1"/>
            <a:r>
              <a:rPr lang="en-US" dirty="0" smtClean="0">
                <a:latin typeface="Garamond" pitchFamily="18" charset="0"/>
              </a:rPr>
              <a:t>Using method 1, the change is valid only for the current command prompt and not for any other command prompts.</a:t>
            </a:r>
          </a:p>
          <a:p>
            <a:pPr eaLnBrk="1" hangingPunct="1"/>
            <a:endParaRPr lang="en-US" dirty="0" smtClean="0">
              <a:latin typeface="Garamond" pitchFamily="18" charset="0"/>
            </a:endParaRPr>
          </a:p>
          <a:p>
            <a:pPr eaLnBrk="1" hangingPunct="1"/>
            <a:r>
              <a:rPr lang="en-US" dirty="0" smtClean="0">
                <a:latin typeface="Garamond" pitchFamily="18" charset="0"/>
              </a:rPr>
              <a:t>Using method 2, the changes are written to the registry, and are usually effective immediately. However, after a change to user environment variables is made, any open software programs should be restarted to force them to read the new registry values. </a:t>
            </a:r>
          </a:p>
        </p:txBody>
      </p:sp>
    </p:spTree>
    <p:extLst>
      <p:ext uri="{BB962C8B-B14F-4D97-AF65-F5344CB8AC3E}">
        <p14:creationId xmlns:p14="http://schemas.microsoft.com/office/powerpoint/2010/main" val="2215527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algn="ctr" eaLnBrk="0" fontAlgn="base" hangingPunct="0">
              <a:spcBef>
                <a:spcPct val="0"/>
              </a:spcBef>
              <a:spcAft>
                <a:spcPct val="0"/>
              </a:spcAft>
              <a:defRPr>
                <a:solidFill>
                  <a:schemeClr val="tx1"/>
                </a:solidFill>
                <a:latin typeface="Courier New" pitchFamily="49" charset="0"/>
              </a:defRPr>
            </a:lvl6pPr>
            <a:lvl7pPr marL="2971800" indent="-228600" algn="ctr" eaLnBrk="0" fontAlgn="base" hangingPunct="0">
              <a:spcBef>
                <a:spcPct val="0"/>
              </a:spcBef>
              <a:spcAft>
                <a:spcPct val="0"/>
              </a:spcAft>
              <a:defRPr>
                <a:solidFill>
                  <a:schemeClr val="tx1"/>
                </a:solidFill>
                <a:latin typeface="Courier New" pitchFamily="49" charset="0"/>
              </a:defRPr>
            </a:lvl7pPr>
            <a:lvl8pPr marL="3429000" indent="-228600" algn="ctr" eaLnBrk="0" fontAlgn="base" hangingPunct="0">
              <a:spcBef>
                <a:spcPct val="0"/>
              </a:spcBef>
              <a:spcAft>
                <a:spcPct val="0"/>
              </a:spcAft>
              <a:defRPr>
                <a:solidFill>
                  <a:schemeClr val="tx1"/>
                </a:solidFill>
                <a:latin typeface="Courier New" pitchFamily="49" charset="0"/>
              </a:defRPr>
            </a:lvl8pPr>
            <a:lvl9pPr marL="3886200" indent="-228600" algn="ctr" eaLnBrk="0" fontAlgn="base" hangingPunct="0">
              <a:spcBef>
                <a:spcPct val="0"/>
              </a:spcBef>
              <a:spcAft>
                <a:spcPct val="0"/>
              </a:spcAft>
              <a:defRPr>
                <a:solidFill>
                  <a:schemeClr val="tx1"/>
                </a:solidFill>
                <a:latin typeface="Courier New" pitchFamily="49" charset="0"/>
              </a:defRPr>
            </a:lvl9pPr>
          </a:lstStyle>
          <a:p>
            <a:fld id="{FF1BB64B-4EC2-4B8D-85D3-AFB5A29E9B51}" type="slidenum">
              <a:rPr lang="en-GB">
                <a:latin typeface="Arial" charset="0"/>
              </a:rPr>
              <a:pPr/>
              <a:t>4</a:t>
            </a:fld>
            <a:endParaRPr lang="en-GB">
              <a:latin typeface="Arial" charset="0"/>
            </a:endParaRPr>
          </a:p>
        </p:txBody>
      </p:sp>
      <p:sp>
        <p:nvSpPr>
          <p:cNvPr id="108547" name="Rectangle 2"/>
          <p:cNvSpPr>
            <a:spLocks noGrp="1" noRot="1" noChangeAspect="1" noChangeArrowheads="1" noTextEdit="1"/>
          </p:cNvSpPr>
          <p:nvPr>
            <p:ph type="sldImg"/>
          </p:nvPr>
        </p:nvSpPr>
        <p:spPr>
          <a:xfrm>
            <a:off x="919163" y="744538"/>
            <a:ext cx="4968875" cy="3727450"/>
          </a:xfrm>
          <a:ln/>
        </p:spPr>
      </p:sp>
      <p:sp>
        <p:nvSpPr>
          <p:cNvPr id="108548" name="Rectangle 3"/>
          <p:cNvSpPr>
            <a:spLocks noGrp="1" noChangeArrowheads="1"/>
          </p:cNvSpPr>
          <p:nvPr>
            <p:ph type="body" idx="1"/>
          </p:nvPr>
        </p:nvSpPr>
        <p:spPr>
          <a:noFill/>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111702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algn="ctr" eaLnBrk="0" fontAlgn="base" hangingPunct="0">
              <a:spcBef>
                <a:spcPct val="0"/>
              </a:spcBef>
              <a:spcAft>
                <a:spcPct val="0"/>
              </a:spcAft>
              <a:defRPr>
                <a:solidFill>
                  <a:schemeClr val="tx1"/>
                </a:solidFill>
                <a:latin typeface="Courier New" pitchFamily="49" charset="0"/>
              </a:defRPr>
            </a:lvl6pPr>
            <a:lvl7pPr marL="2971800" indent="-228600" algn="ctr" eaLnBrk="0" fontAlgn="base" hangingPunct="0">
              <a:spcBef>
                <a:spcPct val="0"/>
              </a:spcBef>
              <a:spcAft>
                <a:spcPct val="0"/>
              </a:spcAft>
              <a:defRPr>
                <a:solidFill>
                  <a:schemeClr val="tx1"/>
                </a:solidFill>
                <a:latin typeface="Courier New" pitchFamily="49" charset="0"/>
              </a:defRPr>
            </a:lvl7pPr>
            <a:lvl8pPr marL="3429000" indent="-228600" algn="ctr" eaLnBrk="0" fontAlgn="base" hangingPunct="0">
              <a:spcBef>
                <a:spcPct val="0"/>
              </a:spcBef>
              <a:spcAft>
                <a:spcPct val="0"/>
              </a:spcAft>
              <a:defRPr>
                <a:solidFill>
                  <a:schemeClr val="tx1"/>
                </a:solidFill>
                <a:latin typeface="Courier New" pitchFamily="49" charset="0"/>
              </a:defRPr>
            </a:lvl8pPr>
            <a:lvl9pPr marL="3886200" indent="-228600" algn="ctr" eaLnBrk="0" fontAlgn="base" hangingPunct="0">
              <a:spcBef>
                <a:spcPct val="0"/>
              </a:spcBef>
              <a:spcAft>
                <a:spcPct val="0"/>
              </a:spcAft>
              <a:defRPr>
                <a:solidFill>
                  <a:schemeClr val="tx1"/>
                </a:solidFill>
                <a:latin typeface="Courier New" pitchFamily="49" charset="0"/>
              </a:defRPr>
            </a:lvl9pPr>
          </a:lstStyle>
          <a:p>
            <a:fld id="{FB540C7D-943A-41CB-BC33-ECFF58A75815}" type="slidenum">
              <a:rPr lang="en-GB">
                <a:latin typeface="Arial" charset="0"/>
              </a:rPr>
              <a:pPr/>
              <a:t>5</a:t>
            </a:fld>
            <a:endParaRPr lang="en-GB">
              <a:latin typeface="Arial" charset="0"/>
            </a:endParaRPr>
          </a:p>
        </p:txBody>
      </p:sp>
      <p:sp>
        <p:nvSpPr>
          <p:cNvPr id="109571" name="Rectangle 2"/>
          <p:cNvSpPr>
            <a:spLocks noGrp="1" noRot="1" noChangeAspect="1" noChangeArrowheads="1" noTextEdit="1"/>
          </p:cNvSpPr>
          <p:nvPr>
            <p:ph type="sldImg"/>
          </p:nvPr>
        </p:nvSpPr>
        <p:spPr>
          <a:xfrm>
            <a:off x="919163" y="744538"/>
            <a:ext cx="4968875" cy="3727450"/>
          </a:xfrm>
          <a:ln/>
        </p:spPr>
      </p:sp>
      <p:sp>
        <p:nvSpPr>
          <p:cNvPr id="109572" name="Rectangle 3"/>
          <p:cNvSpPr>
            <a:spLocks noGrp="1" noChangeArrowheads="1"/>
          </p:cNvSpPr>
          <p:nvPr>
            <p:ph type="body" idx="1"/>
          </p:nvPr>
        </p:nvSpPr>
        <p:spPr>
          <a:noFill/>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912233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4FDDF-8F7A-4C05-8649-797402535AB0}" type="slidenum">
              <a:rPr lang="en-GB"/>
              <a:pPr/>
              <a:t>8</a:t>
            </a:fld>
            <a:endParaRPr lang="en-GB"/>
          </a:p>
        </p:txBody>
      </p:sp>
      <p:sp>
        <p:nvSpPr>
          <p:cNvPr id="2057218" name="Rectangle 2"/>
          <p:cNvSpPr>
            <a:spLocks noGrp="1" noRot="1" noChangeAspect="1" noChangeArrowheads="1" noTextEdit="1"/>
          </p:cNvSpPr>
          <p:nvPr>
            <p:ph type="sldImg"/>
          </p:nvPr>
        </p:nvSpPr>
        <p:spPr>
          <a:xfrm>
            <a:off x="919163" y="744538"/>
            <a:ext cx="4968875" cy="3727450"/>
          </a:xfrm>
          <a:ln/>
        </p:spPr>
      </p:sp>
      <p:sp>
        <p:nvSpPr>
          <p:cNvPr id="2057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845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Printed on </a:t>
            </a:r>
          </a:p>
        </p:txBody>
      </p:sp>
      <p:sp>
        <p:nvSpPr>
          <p:cNvPr id="5" name="Slide Number Placeholder 4"/>
          <p:cNvSpPr>
            <a:spLocks noGrp="1"/>
          </p:cNvSpPr>
          <p:nvPr>
            <p:ph type="sldNum" sz="quarter" idx="11"/>
          </p:nvPr>
        </p:nvSpPr>
        <p:spPr/>
        <p:txBody>
          <a:bodyPr/>
          <a:lstStyle>
            <a:lvl1pPr>
              <a:defRPr/>
            </a:lvl1pPr>
          </a:lstStyle>
          <a:p>
            <a:fld id="{FDE9030F-4102-452A-8E71-BAA760013998}" type="slidenum">
              <a:rPr lang="en-US"/>
              <a:pPr/>
              <a:t>‹#›</a:t>
            </a:fld>
            <a:endParaRPr lang="en-US"/>
          </a:p>
        </p:txBody>
      </p:sp>
    </p:spTree>
    <p:extLst>
      <p:ext uri="{BB962C8B-B14F-4D97-AF65-F5344CB8AC3E}">
        <p14:creationId xmlns:p14="http://schemas.microsoft.com/office/powerpoint/2010/main" val="144910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Printed on </a:t>
            </a:r>
          </a:p>
        </p:txBody>
      </p:sp>
      <p:sp>
        <p:nvSpPr>
          <p:cNvPr id="5" name="Slide Number Placeholder 4"/>
          <p:cNvSpPr>
            <a:spLocks noGrp="1"/>
          </p:cNvSpPr>
          <p:nvPr>
            <p:ph type="sldNum" sz="quarter" idx="11"/>
          </p:nvPr>
        </p:nvSpPr>
        <p:spPr/>
        <p:txBody>
          <a:bodyPr/>
          <a:lstStyle>
            <a:lvl1pPr>
              <a:defRPr/>
            </a:lvl1pPr>
          </a:lstStyle>
          <a:p>
            <a:fld id="{118F83D6-72B8-45BD-BA47-B9C188AF456A}" type="slidenum">
              <a:rPr lang="en-US"/>
              <a:pPr/>
              <a:t>‹#›</a:t>
            </a:fld>
            <a:endParaRPr lang="en-US"/>
          </a:p>
        </p:txBody>
      </p:sp>
    </p:spTree>
    <p:extLst>
      <p:ext uri="{BB962C8B-B14F-4D97-AF65-F5344CB8AC3E}">
        <p14:creationId xmlns:p14="http://schemas.microsoft.com/office/powerpoint/2010/main" val="140764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600200"/>
            <a:ext cx="2162175" cy="3429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6700" y="1600200"/>
            <a:ext cx="6334125" cy="3429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Printed on </a:t>
            </a:r>
          </a:p>
        </p:txBody>
      </p:sp>
      <p:sp>
        <p:nvSpPr>
          <p:cNvPr id="5" name="Slide Number Placeholder 4"/>
          <p:cNvSpPr>
            <a:spLocks noGrp="1"/>
          </p:cNvSpPr>
          <p:nvPr>
            <p:ph type="sldNum" sz="quarter" idx="11"/>
          </p:nvPr>
        </p:nvSpPr>
        <p:spPr/>
        <p:txBody>
          <a:bodyPr/>
          <a:lstStyle>
            <a:lvl1pPr>
              <a:defRPr/>
            </a:lvl1pPr>
          </a:lstStyle>
          <a:p>
            <a:fld id="{5368813C-C254-4F7B-8C38-97D837100B66}" type="slidenum">
              <a:rPr lang="en-US"/>
              <a:pPr/>
              <a:t>‹#›</a:t>
            </a:fld>
            <a:endParaRPr lang="en-US"/>
          </a:p>
        </p:txBody>
      </p:sp>
    </p:spTree>
    <p:extLst>
      <p:ext uri="{BB962C8B-B14F-4D97-AF65-F5344CB8AC3E}">
        <p14:creationId xmlns:p14="http://schemas.microsoft.com/office/powerpoint/2010/main" val="2327645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r>
              <a:rPr lang="en-US"/>
              <a:t>              </a:t>
            </a:r>
          </a:p>
          <a:p>
            <a:r>
              <a:rPr lang="en-US"/>
              <a:t>                        </a:t>
            </a:r>
            <a:fld id="{50C52EE3-61AA-40F9-9EC0-7DFA49D8E0B1}" type="slidenum">
              <a:rPr lang="en-US" b="1"/>
              <a:pPr/>
              <a:t>‹#›</a:t>
            </a:fld>
            <a:endParaRPr lang="en-US" b="1"/>
          </a:p>
        </p:txBody>
      </p:sp>
      <p:sp>
        <p:nvSpPr>
          <p:cNvPr id="5" name="Footer Placeholder 4"/>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1130449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              </a:t>
            </a:r>
          </a:p>
          <a:p>
            <a:r>
              <a:rPr lang="en-US"/>
              <a:t>                        </a:t>
            </a:r>
            <a:fld id="{9990B2AB-34BB-4283-9848-F4030CFA60FC}" type="slidenum">
              <a:rPr lang="en-US" b="1"/>
              <a:pPr/>
              <a:t>‹#›</a:t>
            </a:fld>
            <a:endParaRPr lang="en-US" b="1"/>
          </a:p>
        </p:txBody>
      </p:sp>
      <p:sp>
        <p:nvSpPr>
          <p:cNvPr id="5" name="Footer Placeholder 4"/>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4023295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              </a:t>
            </a:r>
          </a:p>
          <a:p>
            <a:r>
              <a:rPr lang="en-US"/>
              <a:t>                        </a:t>
            </a:r>
            <a:fld id="{AF63A464-BB65-4E08-8FA8-32F7E97BF23E}" type="slidenum">
              <a:rPr lang="en-US" b="1"/>
              <a:pPr/>
              <a:t>‹#›</a:t>
            </a:fld>
            <a:endParaRPr lang="en-US" b="1"/>
          </a:p>
        </p:txBody>
      </p:sp>
      <p:sp>
        <p:nvSpPr>
          <p:cNvPr id="5" name="Footer Placeholder 4"/>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214802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144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              </a:t>
            </a:r>
          </a:p>
          <a:p>
            <a:r>
              <a:rPr lang="en-US"/>
              <a:t>                        </a:t>
            </a:r>
            <a:fld id="{6BEE127E-E8E1-4799-9AC5-701DE9808B46}" type="slidenum">
              <a:rPr lang="en-US" b="1"/>
              <a:pPr/>
              <a:t>‹#›</a:t>
            </a:fld>
            <a:endParaRPr lang="en-US" b="1"/>
          </a:p>
        </p:txBody>
      </p:sp>
      <p:sp>
        <p:nvSpPr>
          <p:cNvPr id="6" name="Footer Placeholder 5"/>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81749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              </a:t>
            </a:r>
          </a:p>
          <a:p>
            <a:r>
              <a:rPr lang="en-US"/>
              <a:t>                        </a:t>
            </a:r>
            <a:fld id="{8C892F27-3639-4E8D-BC7E-B6F972AF6005}" type="slidenum">
              <a:rPr lang="en-US" b="1"/>
              <a:pPr/>
              <a:t>‹#›</a:t>
            </a:fld>
            <a:endParaRPr lang="en-US" b="1"/>
          </a:p>
        </p:txBody>
      </p:sp>
      <p:sp>
        <p:nvSpPr>
          <p:cNvPr id="8" name="Footer Placeholder 7"/>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3358891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              </a:t>
            </a:r>
          </a:p>
          <a:p>
            <a:r>
              <a:rPr lang="en-US"/>
              <a:t>                        </a:t>
            </a:r>
            <a:fld id="{B75CA87D-5630-4C8C-B2F4-0E2FA30283CD}" type="slidenum">
              <a:rPr lang="en-US" b="1"/>
              <a:pPr/>
              <a:t>‹#›</a:t>
            </a:fld>
            <a:endParaRPr lang="en-US" b="1"/>
          </a:p>
        </p:txBody>
      </p:sp>
      <p:sp>
        <p:nvSpPr>
          <p:cNvPr id="4" name="Footer Placeholder 3"/>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3148799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              </a:t>
            </a:r>
          </a:p>
          <a:p>
            <a:r>
              <a:rPr lang="en-US"/>
              <a:t>                        </a:t>
            </a:r>
            <a:fld id="{A88785A5-DA59-4469-B9CE-0F01EE4FC8EF}" type="slidenum">
              <a:rPr lang="en-US" b="1"/>
              <a:pPr/>
              <a:t>‹#›</a:t>
            </a:fld>
            <a:endParaRPr lang="en-US" b="1"/>
          </a:p>
        </p:txBody>
      </p:sp>
      <p:sp>
        <p:nvSpPr>
          <p:cNvPr id="3" name="Footer Placeholder 2"/>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2665341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              </a:t>
            </a:r>
          </a:p>
          <a:p>
            <a:r>
              <a:rPr lang="en-US"/>
              <a:t>                        </a:t>
            </a:r>
            <a:fld id="{1D36966F-8AF9-44E4-BB95-8DAF92449828}" type="slidenum">
              <a:rPr lang="en-US" b="1"/>
              <a:pPr/>
              <a:t>‹#›</a:t>
            </a:fld>
            <a:endParaRPr lang="en-US" b="1"/>
          </a:p>
        </p:txBody>
      </p:sp>
      <p:sp>
        <p:nvSpPr>
          <p:cNvPr id="6" name="Footer Placeholder 5"/>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327713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Printed on </a:t>
            </a:r>
          </a:p>
        </p:txBody>
      </p:sp>
      <p:sp>
        <p:nvSpPr>
          <p:cNvPr id="5" name="Slide Number Placeholder 4"/>
          <p:cNvSpPr>
            <a:spLocks noGrp="1"/>
          </p:cNvSpPr>
          <p:nvPr>
            <p:ph type="sldNum" sz="quarter" idx="11"/>
          </p:nvPr>
        </p:nvSpPr>
        <p:spPr/>
        <p:txBody>
          <a:bodyPr/>
          <a:lstStyle>
            <a:lvl1pPr>
              <a:defRPr/>
            </a:lvl1pPr>
          </a:lstStyle>
          <a:p>
            <a:fld id="{875F3FEA-FEDC-4562-9521-2EE500F2F86E}" type="slidenum">
              <a:rPr lang="en-US"/>
              <a:pPr/>
              <a:t>‹#›</a:t>
            </a:fld>
            <a:endParaRPr lang="en-US"/>
          </a:p>
        </p:txBody>
      </p:sp>
    </p:spTree>
    <p:extLst>
      <p:ext uri="{BB962C8B-B14F-4D97-AF65-F5344CB8AC3E}">
        <p14:creationId xmlns:p14="http://schemas.microsoft.com/office/powerpoint/2010/main" val="3777449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              </a:t>
            </a:r>
          </a:p>
          <a:p>
            <a:r>
              <a:rPr lang="en-US"/>
              <a:t>                        </a:t>
            </a:r>
            <a:fld id="{D2C9F512-25AE-4DC7-AEBA-BCCAE5787921}" type="slidenum">
              <a:rPr lang="en-US" b="1"/>
              <a:pPr/>
              <a:t>‹#›</a:t>
            </a:fld>
            <a:endParaRPr lang="en-US" b="1"/>
          </a:p>
        </p:txBody>
      </p:sp>
      <p:sp>
        <p:nvSpPr>
          <p:cNvPr id="6" name="Footer Placeholder 5"/>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38504060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              </a:t>
            </a:r>
          </a:p>
          <a:p>
            <a:r>
              <a:rPr lang="en-US"/>
              <a:t>                        </a:t>
            </a:r>
            <a:fld id="{99D02050-C5BD-4EE0-96B3-DE0614A1DE3A}" type="slidenum">
              <a:rPr lang="en-US" b="1"/>
              <a:pPr/>
              <a:t>‹#›</a:t>
            </a:fld>
            <a:endParaRPr lang="en-US" b="1"/>
          </a:p>
        </p:txBody>
      </p:sp>
      <p:sp>
        <p:nvSpPr>
          <p:cNvPr id="5" name="Footer Placeholder 4"/>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1468851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152400"/>
            <a:ext cx="21526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3055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              </a:t>
            </a:r>
          </a:p>
          <a:p>
            <a:r>
              <a:rPr lang="en-US"/>
              <a:t>                        </a:t>
            </a:r>
            <a:fld id="{CC73AF7C-A47C-457F-ABF6-60B0D9B4B94E}" type="slidenum">
              <a:rPr lang="en-US" b="1"/>
              <a:pPr/>
              <a:t>‹#›</a:t>
            </a:fld>
            <a:endParaRPr lang="en-US" b="1"/>
          </a:p>
        </p:txBody>
      </p:sp>
      <p:sp>
        <p:nvSpPr>
          <p:cNvPr id="5" name="Footer Placeholder 4"/>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16091752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914400"/>
            <a:ext cx="8610600" cy="5562600"/>
          </a:xfrm>
        </p:spPr>
        <p:txBody>
          <a:bodyPr/>
          <a:lstStyle/>
          <a:p>
            <a:endParaRPr lang="en-US"/>
          </a:p>
        </p:txBody>
      </p:sp>
      <p:sp>
        <p:nvSpPr>
          <p:cNvPr id="4" name="Slide Number Placeholder 3"/>
          <p:cNvSpPr>
            <a:spLocks noGrp="1"/>
          </p:cNvSpPr>
          <p:nvPr>
            <p:ph type="sldNum" sz="quarter" idx="10"/>
          </p:nvPr>
        </p:nvSpPr>
        <p:spPr>
          <a:xfrm>
            <a:off x="7696200" y="6537325"/>
            <a:ext cx="1295400" cy="304800"/>
          </a:xfrm>
        </p:spPr>
        <p:txBody>
          <a:bodyPr/>
          <a:lstStyle>
            <a:lvl1pPr>
              <a:defRPr/>
            </a:lvl1pPr>
          </a:lstStyle>
          <a:p>
            <a:r>
              <a:rPr lang="en-US"/>
              <a:t>              </a:t>
            </a:r>
          </a:p>
          <a:p>
            <a:r>
              <a:rPr lang="en-US"/>
              <a:t>                        </a:t>
            </a:r>
            <a:fld id="{B18C8380-EDE4-4CD9-B709-EAD56088D4EE}" type="slidenum">
              <a:rPr lang="en-US" b="1"/>
              <a:pPr/>
              <a:t>‹#›</a:t>
            </a:fld>
            <a:endParaRPr lang="en-US" b="1"/>
          </a:p>
        </p:txBody>
      </p:sp>
      <p:sp>
        <p:nvSpPr>
          <p:cNvPr id="5" name="Footer Placeholder 4"/>
          <p:cNvSpPr>
            <a:spLocks noGrp="1"/>
          </p:cNvSpPr>
          <p:nvPr>
            <p:ph type="ftr" sz="quarter" idx="11"/>
          </p:nvPr>
        </p:nvSpPr>
        <p:spPr>
          <a:xfrm>
            <a:off x="2743200" y="6661150"/>
            <a:ext cx="3657600" cy="152400"/>
          </a:xfrm>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10809115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9144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D7C927F2-01E9-41A4-8C15-264D2DA72071}" type="slidenum">
              <a:rPr lang="en-US" b="1"/>
              <a:pPr>
                <a:defRPr/>
              </a:pPr>
              <a:t>‹#›</a:t>
            </a:fld>
            <a:endParaRPr lang="en-US" b="1"/>
          </a:p>
        </p:txBody>
      </p:sp>
      <p:sp>
        <p:nvSpPr>
          <p:cNvPr id="6" name="Rectangle 8"/>
          <p:cNvSpPr>
            <a:spLocks noGrp="1" noChangeArrowheads="1"/>
          </p:cNvSpPr>
          <p:nvPr>
            <p:ph type="ftr" sz="quarter" idx="11"/>
          </p:nvPr>
        </p:nvSpPr>
        <p:spPr>
          <a:ln/>
        </p:spPr>
        <p:txBody>
          <a:bodyPr/>
          <a:lstStyle>
            <a:lvl1pPr>
              <a:defRPr/>
            </a:lvl1pPr>
          </a:lstStyle>
          <a:p>
            <a:pPr>
              <a:defRPr/>
            </a:pPr>
            <a:r>
              <a:rPr lang="en-US"/>
              <a:t>Object Oriented Application Development</a:t>
            </a:r>
          </a:p>
        </p:txBody>
      </p:sp>
    </p:spTree>
    <p:extLst>
      <p:ext uri="{BB962C8B-B14F-4D97-AF65-F5344CB8AC3E}">
        <p14:creationId xmlns:p14="http://schemas.microsoft.com/office/powerpoint/2010/main" val="1519559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r>
              <a:rPr lang="en-US"/>
              <a:t>              </a:t>
            </a:r>
          </a:p>
          <a:p>
            <a:r>
              <a:rPr lang="en-US"/>
              <a:t>                        </a:t>
            </a:r>
            <a:fld id="{E0E9CBF4-D7F0-4814-9D35-712094C57038}" type="slidenum">
              <a:rPr lang="en-US" b="1"/>
              <a:pPr/>
              <a:t>‹#›</a:t>
            </a:fld>
            <a:endParaRPr lang="en-US" b="1"/>
          </a:p>
        </p:txBody>
      </p:sp>
      <p:sp>
        <p:nvSpPr>
          <p:cNvPr id="5" name="Footer Placeholder 4"/>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11272454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              </a:t>
            </a:r>
          </a:p>
          <a:p>
            <a:r>
              <a:rPr lang="en-US"/>
              <a:t>                        </a:t>
            </a:r>
            <a:fld id="{E4128C91-748E-4F15-B474-E850D528EEA8}" type="slidenum">
              <a:rPr lang="en-US" b="1"/>
              <a:pPr/>
              <a:t>‹#›</a:t>
            </a:fld>
            <a:endParaRPr lang="en-US" b="1"/>
          </a:p>
        </p:txBody>
      </p:sp>
      <p:sp>
        <p:nvSpPr>
          <p:cNvPr id="5" name="Footer Placeholder 4"/>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33805078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              </a:t>
            </a:r>
          </a:p>
          <a:p>
            <a:r>
              <a:rPr lang="en-US"/>
              <a:t>                        </a:t>
            </a:r>
            <a:fld id="{15A15C29-01D3-40B9-87BC-6E02A024056D}" type="slidenum">
              <a:rPr lang="en-US" b="1"/>
              <a:pPr/>
              <a:t>‹#›</a:t>
            </a:fld>
            <a:endParaRPr lang="en-US" b="1"/>
          </a:p>
        </p:txBody>
      </p:sp>
      <p:sp>
        <p:nvSpPr>
          <p:cNvPr id="5" name="Footer Placeholder 4"/>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3686379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260350"/>
            <a:ext cx="4229100" cy="6216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260350"/>
            <a:ext cx="4229100" cy="6216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              </a:t>
            </a:r>
          </a:p>
          <a:p>
            <a:r>
              <a:rPr lang="en-US"/>
              <a:t>                        </a:t>
            </a:r>
            <a:fld id="{7815589A-95B9-4877-BCD0-4A4E698B35BA}" type="slidenum">
              <a:rPr lang="en-US" b="1"/>
              <a:pPr/>
              <a:t>‹#›</a:t>
            </a:fld>
            <a:endParaRPr lang="en-US" b="1"/>
          </a:p>
        </p:txBody>
      </p:sp>
      <p:sp>
        <p:nvSpPr>
          <p:cNvPr id="6" name="Footer Placeholder 5"/>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11646088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              </a:t>
            </a:r>
          </a:p>
          <a:p>
            <a:r>
              <a:rPr lang="en-US"/>
              <a:t>                        </a:t>
            </a:r>
            <a:fld id="{D3064B10-96A5-46F8-A6C5-A0E100D23198}" type="slidenum">
              <a:rPr lang="en-US" b="1"/>
              <a:pPr/>
              <a:t>‹#›</a:t>
            </a:fld>
            <a:endParaRPr lang="en-US" b="1"/>
          </a:p>
        </p:txBody>
      </p:sp>
      <p:sp>
        <p:nvSpPr>
          <p:cNvPr id="8" name="Footer Placeholder 7"/>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245745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Printed on </a:t>
            </a:r>
          </a:p>
        </p:txBody>
      </p:sp>
      <p:sp>
        <p:nvSpPr>
          <p:cNvPr id="5" name="Slide Number Placeholder 4"/>
          <p:cNvSpPr>
            <a:spLocks noGrp="1"/>
          </p:cNvSpPr>
          <p:nvPr>
            <p:ph type="sldNum" sz="quarter" idx="11"/>
          </p:nvPr>
        </p:nvSpPr>
        <p:spPr/>
        <p:txBody>
          <a:bodyPr/>
          <a:lstStyle>
            <a:lvl1pPr>
              <a:defRPr/>
            </a:lvl1pPr>
          </a:lstStyle>
          <a:p>
            <a:fld id="{B8A9FDF9-771A-40F4-8552-7585B7B410B3}" type="slidenum">
              <a:rPr lang="en-US"/>
              <a:pPr/>
              <a:t>‹#›</a:t>
            </a:fld>
            <a:endParaRPr lang="en-US"/>
          </a:p>
        </p:txBody>
      </p:sp>
    </p:spTree>
    <p:extLst>
      <p:ext uri="{BB962C8B-B14F-4D97-AF65-F5344CB8AC3E}">
        <p14:creationId xmlns:p14="http://schemas.microsoft.com/office/powerpoint/2010/main" val="26805141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              </a:t>
            </a:r>
          </a:p>
          <a:p>
            <a:r>
              <a:rPr lang="en-US"/>
              <a:t>                        </a:t>
            </a:r>
            <a:fld id="{3D3C9EE3-9099-4D4E-A8A7-EE9157D6B52A}" type="slidenum">
              <a:rPr lang="en-US" b="1"/>
              <a:pPr/>
              <a:t>‹#›</a:t>
            </a:fld>
            <a:endParaRPr lang="en-US" b="1"/>
          </a:p>
        </p:txBody>
      </p:sp>
      <p:sp>
        <p:nvSpPr>
          <p:cNvPr id="4" name="Footer Placeholder 3"/>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8772540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              </a:t>
            </a:r>
          </a:p>
          <a:p>
            <a:r>
              <a:rPr lang="en-US"/>
              <a:t>                        </a:t>
            </a:r>
            <a:fld id="{909CDFD7-9313-4475-9D86-BB7BCF5A029D}" type="slidenum">
              <a:rPr lang="en-US" b="1"/>
              <a:pPr/>
              <a:t>‹#›</a:t>
            </a:fld>
            <a:endParaRPr lang="en-US" b="1"/>
          </a:p>
        </p:txBody>
      </p:sp>
      <p:sp>
        <p:nvSpPr>
          <p:cNvPr id="3" name="Footer Placeholder 2"/>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37634019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              </a:t>
            </a:r>
          </a:p>
          <a:p>
            <a:r>
              <a:rPr lang="en-US"/>
              <a:t>                        </a:t>
            </a:r>
            <a:fld id="{97EB639F-0537-4076-BAF5-BA2A82F75501}" type="slidenum">
              <a:rPr lang="en-US" b="1"/>
              <a:pPr/>
              <a:t>‹#›</a:t>
            </a:fld>
            <a:endParaRPr lang="en-US" b="1"/>
          </a:p>
        </p:txBody>
      </p:sp>
      <p:sp>
        <p:nvSpPr>
          <p:cNvPr id="6" name="Footer Placeholder 5"/>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21389527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              </a:t>
            </a:r>
          </a:p>
          <a:p>
            <a:r>
              <a:rPr lang="en-US"/>
              <a:t>                        </a:t>
            </a:r>
            <a:fld id="{80AD125B-41D1-4763-B26B-C04EF0EA4981}" type="slidenum">
              <a:rPr lang="en-US" b="1"/>
              <a:pPr/>
              <a:t>‹#›</a:t>
            </a:fld>
            <a:endParaRPr lang="en-US" b="1"/>
          </a:p>
        </p:txBody>
      </p:sp>
      <p:sp>
        <p:nvSpPr>
          <p:cNvPr id="6" name="Footer Placeholder 5"/>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21509053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              </a:t>
            </a:r>
          </a:p>
          <a:p>
            <a:r>
              <a:rPr lang="en-US"/>
              <a:t>                        </a:t>
            </a:r>
            <a:fld id="{DAF36F1D-BB2A-4A86-BA0E-EB51751320E8}" type="slidenum">
              <a:rPr lang="en-US" b="1"/>
              <a:pPr/>
              <a:t>‹#›</a:t>
            </a:fld>
            <a:endParaRPr lang="en-US" b="1"/>
          </a:p>
        </p:txBody>
      </p:sp>
      <p:sp>
        <p:nvSpPr>
          <p:cNvPr id="5" name="Footer Placeholder 4"/>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31014826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260350"/>
            <a:ext cx="2152650" cy="621665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60350"/>
            <a:ext cx="6305550" cy="6216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              </a:t>
            </a:r>
          </a:p>
          <a:p>
            <a:r>
              <a:rPr lang="en-US"/>
              <a:t>                        </a:t>
            </a:r>
            <a:fld id="{76332C33-199B-43B3-8582-BB6582E1068E}" type="slidenum">
              <a:rPr lang="en-US" b="1"/>
              <a:pPr/>
              <a:t>‹#›</a:t>
            </a:fld>
            <a:endParaRPr lang="en-US" b="1"/>
          </a:p>
        </p:txBody>
      </p:sp>
      <p:sp>
        <p:nvSpPr>
          <p:cNvPr id="5" name="Footer Placeholder 4"/>
          <p:cNvSpPr>
            <a:spLocks noGrp="1"/>
          </p:cNvSpPr>
          <p:nvPr>
            <p:ph type="ftr" sz="quarter" idx="11"/>
          </p:nvPr>
        </p:nvSpPr>
        <p:spPr/>
        <p:txBody>
          <a:bodyPr/>
          <a:lstStyle>
            <a:lvl1pPr>
              <a:defRPr/>
            </a:lvl1pPr>
          </a:lstStyle>
          <a:p>
            <a:r>
              <a:rPr lang="en-US"/>
              <a:t>Object Oriented Application Development</a:t>
            </a:r>
          </a:p>
        </p:txBody>
      </p:sp>
    </p:spTree>
    <p:extLst>
      <p:ext uri="{BB962C8B-B14F-4D97-AF65-F5344CB8AC3E}">
        <p14:creationId xmlns:p14="http://schemas.microsoft.com/office/powerpoint/2010/main" val="23283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00" y="3429000"/>
            <a:ext cx="42291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429000"/>
            <a:ext cx="42291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Printed on </a:t>
            </a:r>
          </a:p>
        </p:txBody>
      </p:sp>
      <p:sp>
        <p:nvSpPr>
          <p:cNvPr id="6" name="Slide Number Placeholder 5"/>
          <p:cNvSpPr>
            <a:spLocks noGrp="1"/>
          </p:cNvSpPr>
          <p:nvPr>
            <p:ph type="sldNum" sz="quarter" idx="11"/>
          </p:nvPr>
        </p:nvSpPr>
        <p:spPr/>
        <p:txBody>
          <a:bodyPr/>
          <a:lstStyle>
            <a:lvl1pPr>
              <a:defRPr/>
            </a:lvl1pPr>
          </a:lstStyle>
          <a:p>
            <a:fld id="{0C7C49C9-C3E6-40F2-B470-FBF73AAD4F21}" type="slidenum">
              <a:rPr lang="en-US"/>
              <a:pPr/>
              <a:t>‹#›</a:t>
            </a:fld>
            <a:endParaRPr lang="en-US"/>
          </a:p>
        </p:txBody>
      </p:sp>
    </p:spTree>
    <p:extLst>
      <p:ext uri="{BB962C8B-B14F-4D97-AF65-F5344CB8AC3E}">
        <p14:creationId xmlns:p14="http://schemas.microsoft.com/office/powerpoint/2010/main" val="2567702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Printed on </a:t>
            </a:r>
          </a:p>
        </p:txBody>
      </p:sp>
      <p:sp>
        <p:nvSpPr>
          <p:cNvPr id="8" name="Slide Number Placeholder 7"/>
          <p:cNvSpPr>
            <a:spLocks noGrp="1"/>
          </p:cNvSpPr>
          <p:nvPr>
            <p:ph type="sldNum" sz="quarter" idx="11"/>
          </p:nvPr>
        </p:nvSpPr>
        <p:spPr/>
        <p:txBody>
          <a:bodyPr/>
          <a:lstStyle>
            <a:lvl1pPr>
              <a:defRPr/>
            </a:lvl1pPr>
          </a:lstStyle>
          <a:p>
            <a:fld id="{58E06229-EFD3-490E-8A98-044F652807B2}" type="slidenum">
              <a:rPr lang="en-US"/>
              <a:pPr/>
              <a:t>‹#›</a:t>
            </a:fld>
            <a:endParaRPr lang="en-US"/>
          </a:p>
        </p:txBody>
      </p:sp>
    </p:spTree>
    <p:extLst>
      <p:ext uri="{BB962C8B-B14F-4D97-AF65-F5344CB8AC3E}">
        <p14:creationId xmlns:p14="http://schemas.microsoft.com/office/powerpoint/2010/main" val="394984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Printed on </a:t>
            </a:r>
          </a:p>
        </p:txBody>
      </p:sp>
      <p:sp>
        <p:nvSpPr>
          <p:cNvPr id="4" name="Slide Number Placeholder 3"/>
          <p:cNvSpPr>
            <a:spLocks noGrp="1"/>
          </p:cNvSpPr>
          <p:nvPr>
            <p:ph type="sldNum" sz="quarter" idx="11"/>
          </p:nvPr>
        </p:nvSpPr>
        <p:spPr/>
        <p:txBody>
          <a:bodyPr/>
          <a:lstStyle>
            <a:lvl1pPr>
              <a:defRPr/>
            </a:lvl1pPr>
          </a:lstStyle>
          <a:p>
            <a:fld id="{4476062C-EB6C-4DC4-86BC-647785DC1B13}" type="slidenum">
              <a:rPr lang="en-US"/>
              <a:pPr/>
              <a:t>‹#›</a:t>
            </a:fld>
            <a:endParaRPr lang="en-US"/>
          </a:p>
        </p:txBody>
      </p:sp>
    </p:spTree>
    <p:extLst>
      <p:ext uri="{BB962C8B-B14F-4D97-AF65-F5344CB8AC3E}">
        <p14:creationId xmlns:p14="http://schemas.microsoft.com/office/powerpoint/2010/main" val="1745869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Printed on </a:t>
            </a:r>
          </a:p>
        </p:txBody>
      </p:sp>
      <p:sp>
        <p:nvSpPr>
          <p:cNvPr id="3" name="Slide Number Placeholder 2"/>
          <p:cNvSpPr>
            <a:spLocks noGrp="1"/>
          </p:cNvSpPr>
          <p:nvPr>
            <p:ph type="sldNum" sz="quarter" idx="11"/>
          </p:nvPr>
        </p:nvSpPr>
        <p:spPr/>
        <p:txBody>
          <a:bodyPr/>
          <a:lstStyle>
            <a:lvl1pPr>
              <a:defRPr/>
            </a:lvl1pPr>
          </a:lstStyle>
          <a:p>
            <a:fld id="{E1E50E58-4C78-4588-9D9B-0C65FBBCFBD5}" type="slidenum">
              <a:rPr lang="en-US"/>
              <a:pPr/>
              <a:t>‹#›</a:t>
            </a:fld>
            <a:endParaRPr lang="en-US"/>
          </a:p>
        </p:txBody>
      </p:sp>
    </p:spTree>
    <p:extLst>
      <p:ext uri="{BB962C8B-B14F-4D97-AF65-F5344CB8AC3E}">
        <p14:creationId xmlns:p14="http://schemas.microsoft.com/office/powerpoint/2010/main" val="337299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Printed on </a:t>
            </a:r>
          </a:p>
        </p:txBody>
      </p:sp>
      <p:sp>
        <p:nvSpPr>
          <p:cNvPr id="6" name="Slide Number Placeholder 5"/>
          <p:cNvSpPr>
            <a:spLocks noGrp="1"/>
          </p:cNvSpPr>
          <p:nvPr>
            <p:ph type="sldNum" sz="quarter" idx="11"/>
          </p:nvPr>
        </p:nvSpPr>
        <p:spPr/>
        <p:txBody>
          <a:bodyPr/>
          <a:lstStyle>
            <a:lvl1pPr>
              <a:defRPr/>
            </a:lvl1pPr>
          </a:lstStyle>
          <a:p>
            <a:fld id="{7F48629C-CCB5-407F-B3B0-A31E43B33A2E}" type="slidenum">
              <a:rPr lang="en-US"/>
              <a:pPr/>
              <a:t>‹#›</a:t>
            </a:fld>
            <a:endParaRPr lang="en-US"/>
          </a:p>
        </p:txBody>
      </p:sp>
    </p:spTree>
    <p:extLst>
      <p:ext uri="{BB962C8B-B14F-4D97-AF65-F5344CB8AC3E}">
        <p14:creationId xmlns:p14="http://schemas.microsoft.com/office/powerpoint/2010/main" val="1543630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Printed on </a:t>
            </a:r>
          </a:p>
        </p:txBody>
      </p:sp>
      <p:sp>
        <p:nvSpPr>
          <p:cNvPr id="6" name="Slide Number Placeholder 5"/>
          <p:cNvSpPr>
            <a:spLocks noGrp="1"/>
          </p:cNvSpPr>
          <p:nvPr>
            <p:ph type="sldNum" sz="quarter" idx="11"/>
          </p:nvPr>
        </p:nvSpPr>
        <p:spPr/>
        <p:txBody>
          <a:bodyPr/>
          <a:lstStyle>
            <a:lvl1pPr>
              <a:defRPr/>
            </a:lvl1pPr>
          </a:lstStyle>
          <a:p>
            <a:fld id="{99776BBF-6C84-4931-8F2A-303E0B73A3E6}" type="slidenum">
              <a:rPr lang="en-US"/>
              <a:pPr/>
              <a:t>‹#›</a:t>
            </a:fld>
            <a:endParaRPr lang="en-US"/>
          </a:p>
        </p:txBody>
      </p:sp>
    </p:spTree>
    <p:extLst>
      <p:ext uri="{BB962C8B-B14F-4D97-AF65-F5344CB8AC3E}">
        <p14:creationId xmlns:p14="http://schemas.microsoft.com/office/powerpoint/2010/main" val="256718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1602" name="Picture 2" descr="SI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533400"/>
            <a:ext cx="16764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81603" name="Picture 3" descr="SMU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934200" y="152400"/>
            <a:ext cx="1924050" cy="841375"/>
          </a:xfrm>
          <a:prstGeom prst="rect">
            <a:avLst/>
          </a:prstGeom>
          <a:noFill/>
          <a:extLst>
            <a:ext uri="{909E8E84-426E-40DD-AFC4-6F175D3DCCD1}">
              <a14:hiddenFill xmlns:a14="http://schemas.microsoft.com/office/drawing/2010/main">
                <a:solidFill>
                  <a:srgbClr val="FFFFFF"/>
                </a:solidFill>
              </a14:hiddenFill>
            </a:ext>
          </a:extLst>
        </p:spPr>
      </p:pic>
      <p:sp>
        <p:nvSpPr>
          <p:cNvPr id="281604" name="Rectangle 4"/>
          <p:cNvSpPr>
            <a:spLocks noChangeArrowheads="1"/>
          </p:cNvSpPr>
          <p:nvPr/>
        </p:nvSpPr>
        <p:spPr bwMode="auto">
          <a:xfrm>
            <a:off x="0" y="993775"/>
            <a:ext cx="9153525" cy="149225"/>
          </a:xfrm>
          <a:prstGeom prst="rect">
            <a:avLst/>
          </a:prstGeom>
          <a:solidFill>
            <a:srgbClr val="D18A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05" name="Rectangle 5"/>
          <p:cNvSpPr>
            <a:spLocks noGrp="1" noChangeArrowheads="1"/>
          </p:cNvSpPr>
          <p:nvPr>
            <p:ph type="title"/>
          </p:nvPr>
        </p:nvSpPr>
        <p:spPr bwMode="auto">
          <a:xfrm>
            <a:off x="304800" y="1600200"/>
            <a:ext cx="8610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81606" name="Rectangle 6"/>
          <p:cNvSpPr>
            <a:spLocks noGrp="1" noChangeArrowheads="1"/>
          </p:cNvSpPr>
          <p:nvPr>
            <p:ph type="body" idx="1"/>
          </p:nvPr>
        </p:nvSpPr>
        <p:spPr bwMode="auto">
          <a:xfrm>
            <a:off x="266700" y="3429000"/>
            <a:ext cx="8610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281607" name="Rectangle 7"/>
          <p:cNvSpPr>
            <a:spLocks noGrp="1" noChangeArrowheads="1"/>
          </p:cNvSpPr>
          <p:nvPr>
            <p:ph type="dt" sz="half" idx="2"/>
          </p:nvPr>
        </p:nvSpPr>
        <p:spPr bwMode="auto">
          <a:xfrm>
            <a:off x="304800" y="6629400"/>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800">
                <a:latin typeface="+mn-lt"/>
              </a:defRPr>
            </a:lvl1pPr>
          </a:lstStyle>
          <a:p>
            <a:r>
              <a:rPr lang="en-US"/>
              <a:t>Printed on </a:t>
            </a:r>
          </a:p>
        </p:txBody>
      </p:sp>
      <p:sp>
        <p:nvSpPr>
          <p:cNvPr id="281609" name="Rectangle 9"/>
          <p:cNvSpPr>
            <a:spLocks noGrp="1" noChangeArrowheads="1"/>
          </p:cNvSpPr>
          <p:nvPr>
            <p:ph type="sldNum" sz="quarter" idx="4"/>
          </p:nvPr>
        </p:nvSpPr>
        <p:spPr bwMode="auto">
          <a:xfrm>
            <a:off x="6781800" y="6629400"/>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800">
                <a:latin typeface="+mn-lt"/>
              </a:defRPr>
            </a:lvl1pPr>
          </a:lstStyle>
          <a:p>
            <a:fld id="{89B701D0-684F-43AF-A72A-2683E8BF744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lvl1pPr algn="ctr" rtl="0" fontAlgn="base">
        <a:spcBef>
          <a:spcPct val="0"/>
        </a:spcBef>
        <a:spcAft>
          <a:spcPct val="0"/>
        </a:spcAft>
        <a:defRPr sz="4400">
          <a:solidFill>
            <a:schemeClr val="accent2"/>
          </a:solidFill>
          <a:latin typeface="+mj-lt"/>
          <a:ea typeface="+mj-ea"/>
          <a:cs typeface="+mj-cs"/>
        </a:defRPr>
      </a:lvl1pPr>
      <a:lvl2pPr algn="ctr" rtl="0" fontAlgn="base">
        <a:spcBef>
          <a:spcPct val="0"/>
        </a:spcBef>
        <a:spcAft>
          <a:spcPct val="0"/>
        </a:spcAft>
        <a:defRPr sz="4400">
          <a:solidFill>
            <a:schemeClr val="accent2"/>
          </a:solidFill>
          <a:latin typeface="Tahoma" pitchFamily="34" charset="0"/>
        </a:defRPr>
      </a:lvl2pPr>
      <a:lvl3pPr algn="ctr" rtl="0" fontAlgn="base">
        <a:spcBef>
          <a:spcPct val="0"/>
        </a:spcBef>
        <a:spcAft>
          <a:spcPct val="0"/>
        </a:spcAft>
        <a:defRPr sz="4400">
          <a:solidFill>
            <a:schemeClr val="accent2"/>
          </a:solidFill>
          <a:latin typeface="Tahoma" pitchFamily="34" charset="0"/>
        </a:defRPr>
      </a:lvl3pPr>
      <a:lvl4pPr algn="ctr" rtl="0" fontAlgn="base">
        <a:spcBef>
          <a:spcPct val="0"/>
        </a:spcBef>
        <a:spcAft>
          <a:spcPct val="0"/>
        </a:spcAft>
        <a:defRPr sz="4400">
          <a:solidFill>
            <a:schemeClr val="accent2"/>
          </a:solidFill>
          <a:latin typeface="Tahoma" pitchFamily="34" charset="0"/>
        </a:defRPr>
      </a:lvl4pPr>
      <a:lvl5pPr algn="ctr" rtl="0" fontAlgn="base">
        <a:spcBef>
          <a:spcPct val="0"/>
        </a:spcBef>
        <a:spcAft>
          <a:spcPct val="0"/>
        </a:spcAft>
        <a:defRPr sz="4400">
          <a:solidFill>
            <a:schemeClr val="accent2"/>
          </a:solidFill>
          <a:latin typeface="Tahoma" pitchFamily="34" charset="0"/>
        </a:defRPr>
      </a:lvl5pPr>
      <a:lvl6pPr marL="457200" algn="ctr" rtl="0" fontAlgn="base">
        <a:spcBef>
          <a:spcPct val="0"/>
        </a:spcBef>
        <a:spcAft>
          <a:spcPct val="0"/>
        </a:spcAft>
        <a:defRPr sz="4400">
          <a:solidFill>
            <a:schemeClr val="accent2"/>
          </a:solidFill>
          <a:latin typeface="Tahoma" pitchFamily="34" charset="0"/>
        </a:defRPr>
      </a:lvl6pPr>
      <a:lvl7pPr marL="914400" algn="ctr" rtl="0" fontAlgn="base">
        <a:spcBef>
          <a:spcPct val="0"/>
        </a:spcBef>
        <a:spcAft>
          <a:spcPct val="0"/>
        </a:spcAft>
        <a:defRPr sz="4400">
          <a:solidFill>
            <a:schemeClr val="accent2"/>
          </a:solidFill>
          <a:latin typeface="Tahoma" pitchFamily="34" charset="0"/>
        </a:defRPr>
      </a:lvl7pPr>
      <a:lvl8pPr marL="1371600" algn="ctr" rtl="0" fontAlgn="base">
        <a:spcBef>
          <a:spcPct val="0"/>
        </a:spcBef>
        <a:spcAft>
          <a:spcPct val="0"/>
        </a:spcAft>
        <a:defRPr sz="4400">
          <a:solidFill>
            <a:schemeClr val="accent2"/>
          </a:solidFill>
          <a:latin typeface="Tahoma" pitchFamily="34" charset="0"/>
        </a:defRPr>
      </a:lvl8pPr>
      <a:lvl9pPr marL="1828800" algn="ctr" rtl="0" fontAlgn="base">
        <a:spcBef>
          <a:spcPct val="0"/>
        </a:spcBef>
        <a:spcAft>
          <a:spcPct val="0"/>
        </a:spcAft>
        <a:defRPr sz="4400">
          <a:solidFill>
            <a:schemeClr val="accent2"/>
          </a:solidFill>
          <a:latin typeface="Tahoma" pitchFamily="34" charset="0"/>
        </a:defRPr>
      </a:lvl9pPr>
    </p:titleStyle>
    <p:bodyStyle>
      <a:lvl1pPr marL="342900" indent="-342900" algn="ctr" rtl="0" fontAlgn="base">
        <a:spcBef>
          <a:spcPct val="20000"/>
        </a:spcBef>
        <a:spcAft>
          <a:spcPct val="0"/>
        </a:spcAft>
        <a:defRPr sz="3200">
          <a:solidFill>
            <a:schemeClr val="accent2"/>
          </a:solidFill>
          <a:latin typeface="+mn-lt"/>
          <a:ea typeface="+mn-ea"/>
          <a:cs typeface="+mn-cs"/>
        </a:defRPr>
      </a:lvl1pPr>
      <a:lvl2pPr marL="742950" indent="-285750" algn="l" rtl="0" fontAlgn="base">
        <a:spcBef>
          <a:spcPct val="20000"/>
        </a:spcBef>
        <a:spcAft>
          <a:spcPct val="0"/>
        </a:spcAft>
        <a:buChar char="–"/>
        <a:defRPr sz="2800">
          <a:solidFill>
            <a:schemeClr val="accent2"/>
          </a:solidFill>
          <a:latin typeface="Arial" charset="0"/>
        </a:defRPr>
      </a:lvl2pPr>
      <a:lvl3pPr marL="1143000" indent="-228600" algn="l" rtl="0" fontAlgn="base">
        <a:spcBef>
          <a:spcPct val="20000"/>
        </a:spcBef>
        <a:spcAft>
          <a:spcPct val="0"/>
        </a:spcAft>
        <a:buChar char="•"/>
        <a:defRPr sz="2400">
          <a:solidFill>
            <a:schemeClr val="accent2"/>
          </a:solidFill>
          <a:latin typeface="Arial" charset="0"/>
        </a:defRPr>
      </a:lvl3pPr>
      <a:lvl4pPr marL="1600200" indent="-228600" algn="l" rtl="0" fontAlgn="base">
        <a:spcBef>
          <a:spcPct val="20000"/>
        </a:spcBef>
        <a:spcAft>
          <a:spcPct val="0"/>
        </a:spcAft>
        <a:buChar char="–"/>
        <a:defRPr sz="2000">
          <a:solidFill>
            <a:schemeClr val="accent2"/>
          </a:solidFill>
          <a:latin typeface="Arial" charset="0"/>
        </a:defRPr>
      </a:lvl4pPr>
      <a:lvl5pPr marL="2057400" indent="-228600" algn="l" rtl="0" fontAlgn="base">
        <a:spcBef>
          <a:spcPct val="20000"/>
        </a:spcBef>
        <a:spcAft>
          <a:spcPct val="0"/>
        </a:spcAft>
        <a:buChar char="»"/>
        <a:defRPr>
          <a:solidFill>
            <a:schemeClr val="accent2"/>
          </a:solidFill>
          <a:latin typeface="Arial" charset="0"/>
        </a:defRPr>
      </a:lvl5pPr>
      <a:lvl6pPr marL="2514600" indent="-228600" algn="l" rtl="0" fontAlgn="base">
        <a:spcBef>
          <a:spcPct val="20000"/>
        </a:spcBef>
        <a:spcAft>
          <a:spcPct val="0"/>
        </a:spcAft>
        <a:buChar char="»"/>
        <a:defRPr>
          <a:solidFill>
            <a:schemeClr val="accent2"/>
          </a:solidFill>
          <a:latin typeface="Arial" charset="0"/>
        </a:defRPr>
      </a:lvl6pPr>
      <a:lvl7pPr marL="2971800" indent="-228600" algn="l" rtl="0" fontAlgn="base">
        <a:spcBef>
          <a:spcPct val="20000"/>
        </a:spcBef>
        <a:spcAft>
          <a:spcPct val="0"/>
        </a:spcAft>
        <a:buChar char="»"/>
        <a:defRPr>
          <a:solidFill>
            <a:schemeClr val="accent2"/>
          </a:solidFill>
          <a:latin typeface="Arial" charset="0"/>
        </a:defRPr>
      </a:lvl7pPr>
      <a:lvl8pPr marL="3429000" indent="-228600" algn="l" rtl="0" fontAlgn="base">
        <a:spcBef>
          <a:spcPct val="20000"/>
        </a:spcBef>
        <a:spcAft>
          <a:spcPct val="0"/>
        </a:spcAft>
        <a:buChar char="»"/>
        <a:defRPr>
          <a:solidFill>
            <a:schemeClr val="accent2"/>
          </a:solidFill>
          <a:latin typeface="Arial" charset="0"/>
        </a:defRPr>
      </a:lvl8pPr>
      <a:lvl9pPr marL="3886200" indent="-228600" algn="l" rtl="0" fontAlgn="base">
        <a:spcBef>
          <a:spcPct val="20000"/>
        </a:spcBef>
        <a:spcAft>
          <a:spcPct val="0"/>
        </a:spcAft>
        <a:buChar char="»"/>
        <a:defRPr>
          <a:solidFill>
            <a:schemeClr val="accent2"/>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58" name="Picture 14" descr="SI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6400800"/>
            <a:ext cx="12192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6157" name="Picture 13" descr="SMU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96200" y="6172200"/>
            <a:ext cx="1238250" cy="541338"/>
          </a:xfrm>
          <a:prstGeom prst="rect">
            <a:avLst/>
          </a:prstGeom>
          <a:noFill/>
          <a:extLst>
            <a:ext uri="{909E8E84-426E-40DD-AFC4-6F175D3DCCD1}">
              <a14:hiddenFill xmlns:a14="http://schemas.microsoft.com/office/drawing/2010/main">
                <a:solidFill>
                  <a:srgbClr val="FFFFFF"/>
                </a:solidFill>
              </a14:hiddenFill>
            </a:ext>
          </a:extLst>
        </p:spPr>
      </p:pic>
      <p:sp>
        <p:nvSpPr>
          <p:cNvPr id="6146" name="Rectangle 2"/>
          <p:cNvSpPr>
            <a:spLocks noChangeArrowheads="1"/>
          </p:cNvSpPr>
          <p:nvPr/>
        </p:nvSpPr>
        <p:spPr bwMode="auto">
          <a:xfrm>
            <a:off x="0" y="6705600"/>
            <a:ext cx="9144000" cy="152400"/>
          </a:xfrm>
          <a:prstGeom prst="rect">
            <a:avLst/>
          </a:prstGeom>
          <a:solidFill>
            <a:srgbClr val="D18A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Grp="1" noChangeArrowheads="1"/>
          </p:cNvSpPr>
          <p:nvPr>
            <p:ph type="title"/>
          </p:nvPr>
        </p:nvSpPr>
        <p:spPr bwMode="auto">
          <a:xfrm>
            <a:off x="304800" y="152400"/>
            <a:ext cx="8610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50" name="Rectangle 6"/>
          <p:cNvSpPr>
            <a:spLocks noGrp="1" noChangeArrowheads="1"/>
          </p:cNvSpPr>
          <p:nvPr>
            <p:ph type="body" idx="1"/>
          </p:nvPr>
        </p:nvSpPr>
        <p:spPr bwMode="auto">
          <a:xfrm>
            <a:off x="304800" y="914400"/>
            <a:ext cx="86106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0"/>
            <a:endParaRPr lang="en-US" smtClean="0"/>
          </a:p>
        </p:txBody>
      </p:sp>
      <p:sp>
        <p:nvSpPr>
          <p:cNvPr id="6153" name="Rectangle 9"/>
          <p:cNvSpPr>
            <a:spLocks noGrp="1" noChangeArrowheads="1"/>
          </p:cNvSpPr>
          <p:nvPr>
            <p:ph type="sldNum" sz="quarter" idx="4"/>
          </p:nvPr>
        </p:nvSpPr>
        <p:spPr bwMode="auto">
          <a:xfrm>
            <a:off x="7696200" y="6537325"/>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800">
                <a:solidFill>
                  <a:schemeClr val="bg1"/>
                </a:solidFill>
                <a:latin typeface="+mn-lt"/>
              </a:defRPr>
            </a:lvl1pPr>
          </a:lstStyle>
          <a:p>
            <a:r>
              <a:rPr lang="en-US"/>
              <a:t>              </a:t>
            </a:r>
          </a:p>
          <a:p>
            <a:r>
              <a:rPr lang="en-US"/>
              <a:t>                        </a:t>
            </a:r>
            <a:fld id="{CBC5B975-34D9-4399-AF8A-374488E1D7E5}" type="slidenum">
              <a:rPr lang="en-US" b="1"/>
              <a:pPr/>
              <a:t>‹#›</a:t>
            </a:fld>
            <a:endParaRPr lang="en-US" b="1"/>
          </a:p>
        </p:txBody>
      </p:sp>
      <p:sp>
        <p:nvSpPr>
          <p:cNvPr id="6155" name="Rectangle 11"/>
          <p:cNvSpPr>
            <a:spLocks noChangeArrowheads="1"/>
          </p:cNvSpPr>
          <p:nvPr/>
        </p:nvSpPr>
        <p:spPr bwMode="auto">
          <a:xfrm>
            <a:off x="307975" y="836613"/>
            <a:ext cx="8620125" cy="77787"/>
          </a:xfrm>
          <a:prstGeom prst="rect">
            <a:avLst/>
          </a:prstGeom>
          <a:gradFill rotWithShape="0">
            <a:gsLst>
              <a:gs pos="0">
                <a:srgbClr val="464AFC">
                  <a:alpha val="80000"/>
                </a:srgbClr>
              </a:gs>
              <a:gs pos="100000">
                <a:srgbClr val="464AFC">
                  <a:gamma/>
                  <a:shade val="46275"/>
                  <a:invGamma/>
                  <a:alpha val="2000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 name="Rectangle 8"/>
          <p:cNvSpPr>
            <a:spLocks noGrp="1" noChangeArrowheads="1"/>
          </p:cNvSpPr>
          <p:nvPr>
            <p:ph type="ftr" sz="quarter" idx="3"/>
          </p:nvPr>
        </p:nvSpPr>
        <p:spPr bwMode="auto">
          <a:xfrm>
            <a:off x="2743200" y="6661150"/>
            <a:ext cx="3657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800" b="1">
                <a:solidFill>
                  <a:srgbClr val="FFFFCC"/>
                </a:solidFill>
                <a:latin typeface="+mn-lt"/>
              </a:defRPr>
            </a:lvl1pPr>
          </a:lstStyle>
          <a:p>
            <a:r>
              <a:rPr lang="en-US"/>
              <a:t>Object Oriented Application Development</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90" r:id="rId12"/>
    <p:sldLayoutId id="2147483691" r:id="rId13"/>
  </p:sldLayoutIdLst>
  <p:timing>
    <p:tnLst>
      <p:par>
        <p:cTn id="1" dur="indefinite" restart="never" nodeType="tmRoot"/>
      </p:par>
    </p:tnLst>
  </p:timing>
  <p:hf hdr="0" dt="0"/>
  <p:txStyles>
    <p:titleStyle>
      <a:lvl1pPr algn="l" rtl="0" fontAlgn="base">
        <a:spcBef>
          <a:spcPct val="0"/>
        </a:spcBef>
        <a:spcAft>
          <a:spcPct val="0"/>
        </a:spcAft>
        <a:defRPr sz="3200">
          <a:solidFill>
            <a:schemeClr val="accent2"/>
          </a:solidFill>
          <a:latin typeface="+mj-lt"/>
          <a:ea typeface="+mj-ea"/>
          <a:cs typeface="+mj-cs"/>
        </a:defRPr>
      </a:lvl1pPr>
      <a:lvl2pPr algn="l" rtl="0" fontAlgn="base">
        <a:spcBef>
          <a:spcPct val="0"/>
        </a:spcBef>
        <a:spcAft>
          <a:spcPct val="0"/>
        </a:spcAft>
        <a:defRPr sz="3200">
          <a:solidFill>
            <a:schemeClr val="accent2"/>
          </a:solidFill>
          <a:latin typeface="Tahoma" pitchFamily="34" charset="0"/>
        </a:defRPr>
      </a:lvl2pPr>
      <a:lvl3pPr algn="l" rtl="0" fontAlgn="base">
        <a:spcBef>
          <a:spcPct val="0"/>
        </a:spcBef>
        <a:spcAft>
          <a:spcPct val="0"/>
        </a:spcAft>
        <a:defRPr sz="3200">
          <a:solidFill>
            <a:schemeClr val="accent2"/>
          </a:solidFill>
          <a:latin typeface="Tahoma" pitchFamily="34" charset="0"/>
        </a:defRPr>
      </a:lvl3pPr>
      <a:lvl4pPr algn="l" rtl="0" fontAlgn="base">
        <a:spcBef>
          <a:spcPct val="0"/>
        </a:spcBef>
        <a:spcAft>
          <a:spcPct val="0"/>
        </a:spcAft>
        <a:defRPr sz="3200">
          <a:solidFill>
            <a:schemeClr val="accent2"/>
          </a:solidFill>
          <a:latin typeface="Tahoma" pitchFamily="34" charset="0"/>
        </a:defRPr>
      </a:lvl4pPr>
      <a:lvl5pPr algn="l" rtl="0" fontAlgn="base">
        <a:spcBef>
          <a:spcPct val="0"/>
        </a:spcBef>
        <a:spcAft>
          <a:spcPct val="0"/>
        </a:spcAft>
        <a:defRPr sz="3200">
          <a:solidFill>
            <a:schemeClr val="accent2"/>
          </a:solidFill>
          <a:latin typeface="Tahoma" pitchFamily="34" charset="0"/>
        </a:defRPr>
      </a:lvl5pPr>
      <a:lvl6pPr marL="457200" algn="l" rtl="0" fontAlgn="base">
        <a:spcBef>
          <a:spcPct val="0"/>
        </a:spcBef>
        <a:spcAft>
          <a:spcPct val="0"/>
        </a:spcAft>
        <a:defRPr sz="3200">
          <a:solidFill>
            <a:schemeClr val="accent2"/>
          </a:solidFill>
          <a:latin typeface="Tahoma" pitchFamily="34" charset="0"/>
        </a:defRPr>
      </a:lvl6pPr>
      <a:lvl7pPr marL="914400" algn="l" rtl="0" fontAlgn="base">
        <a:spcBef>
          <a:spcPct val="0"/>
        </a:spcBef>
        <a:spcAft>
          <a:spcPct val="0"/>
        </a:spcAft>
        <a:defRPr sz="3200">
          <a:solidFill>
            <a:schemeClr val="accent2"/>
          </a:solidFill>
          <a:latin typeface="Tahoma" pitchFamily="34" charset="0"/>
        </a:defRPr>
      </a:lvl7pPr>
      <a:lvl8pPr marL="1371600" algn="l" rtl="0" fontAlgn="base">
        <a:spcBef>
          <a:spcPct val="0"/>
        </a:spcBef>
        <a:spcAft>
          <a:spcPct val="0"/>
        </a:spcAft>
        <a:defRPr sz="3200">
          <a:solidFill>
            <a:schemeClr val="accent2"/>
          </a:solidFill>
          <a:latin typeface="Tahoma" pitchFamily="34" charset="0"/>
        </a:defRPr>
      </a:lvl8pPr>
      <a:lvl9pPr marL="1828800" algn="l" rtl="0" fontAlgn="base">
        <a:spcBef>
          <a:spcPct val="0"/>
        </a:spcBef>
        <a:spcAft>
          <a:spcPct val="0"/>
        </a:spcAft>
        <a:defRPr sz="3200">
          <a:solidFill>
            <a:schemeClr val="accent2"/>
          </a:solidFill>
          <a:latin typeface="Tahoma" pitchFamily="34" charset="0"/>
        </a:defRPr>
      </a:lvl9pPr>
    </p:titleStyle>
    <p:bodyStyle>
      <a:lvl1pPr marL="342900" indent="-342900" algn="l" rtl="0" fontAlgn="base">
        <a:spcBef>
          <a:spcPct val="20000"/>
        </a:spcBef>
        <a:spcAft>
          <a:spcPct val="0"/>
        </a:spcAft>
        <a:buClr>
          <a:srgbClr val="3333FF"/>
        </a:buClr>
        <a:buFont typeface="Wingdings" pitchFamily="2" charset="2"/>
        <a:buChar char="§"/>
        <a:defRPr sz="2800">
          <a:solidFill>
            <a:schemeClr val="accent2"/>
          </a:solidFill>
          <a:latin typeface="+mn-lt"/>
          <a:ea typeface="+mn-ea"/>
          <a:cs typeface="+mn-cs"/>
        </a:defRPr>
      </a:lvl1pPr>
      <a:lvl2pPr marL="742950" indent="-285750" algn="l" rtl="0" fontAlgn="base">
        <a:spcBef>
          <a:spcPct val="20000"/>
        </a:spcBef>
        <a:spcAft>
          <a:spcPct val="0"/>
        </a:spcAft>
        <a:buClr>
          <a:srgbClr val="FF0000"/>
        </a:buClr>
        <a:buFont typeface="Wingdings" pitchFamily="2" charset="2"/>
        <a:buChar char="§"/>
        <a:defRPr sz="2600">
          <a:solidFill>
            <a:schemeClr val="accent2"/>
          </a:solidFill>
          <a:latin typeface="+mn-lt"/>
        </a:defRPr>
      </a:lvl2pPr>
      <a:lvl3pPr marL="1143000" indent="-228600" algn="l" rtl="0" fontAlgn="base">
        <a:spcBef>
          <a:spcPct val="20000"/>
        </a:spcBef>
        <a:spcAft>
          <a:spcPct val="0"/>
        </a:spcAft>
        <a:buClr>
          <a:srgbClr val="3333CC"/>
        </a:buClr>
        <a:buFont typeface="Wingdings" pitchFamily="2" charset="2"/>
        <a:buChar char="§"/>
        <a:defRPr sz="2400">
          <a:solidFill>
            <a:schemeClr val="accent2"/>
          </a:solidFill>
          <a:latin typeface="+mn-lt"/>
        </a:defRPr>
      </a:lvl3pPr>
      <a:lvl4pPr marL="1600200" indent="-228600" algn="l" rtl="0" fontAlgn="base">
        <a:spcBef>
          <a:spcPct val="20000"/>
        </a:spcBef>
        <a:spcAft>
          <a:spcPct val="0"/>
        </a:spcAft>
        <a:buClr>
          <a:srgbClr val="FFCF01"/>
        </a:buClr>
        <a:buFont typeface="Wingdings" pitchFamily="2" charset="2"/>
        <a:buChar char="§"/>
        <a:defRPr sz="2000">
          <a:solidFill>
            <a:schemeClr val="accent2"/>
          </a:solidFill>
          <a:latin typeface="+mn-lt"/>
        </a:defRPr>
      </a:lvl4pPr>
      <a:lvl5pPr marL="2057400" indent="-228600" algn="l" rtl="0" fontAlgn="base">
        <a:spcBef>
          <a:spcPct val="20000"/>
        </a:spcBef>
        <a:spcAft>
          <a:spcPct val="0"/>
        </a:spcAft>
        <a:buClr>
          <a:srgbClr val="00E4A8"/>
        </a:buClr>
        <a:buFont typeface="Wingdings" pitchFamily="2" charset="2"/>
        <a:buChar char="§"/>
        <a:defRPr>
          <a:solidFill>
            <a:schemeClr val="accent2"/>
          </a:solidFill>
          <a:latin typeface="+mn-lt"/>
        </a:defRPr>
      </a:lvl5pPr>
      <a:lvl6pPr marL="2514600" indent="-228600" algn="l" rtl="0" fontAlgn="base">
        <a:spcBef>
          <a:spcPct val="20000"/>
        </a:spcBef>
        <a:spcAft>
          <a:spcPct val="0"/>
        </a:spcAft>
        <a:buClr>
          <a:srgbClr val="00E4A8"/>
        </a:buClr>
        <a:buFont typeface="Wingdings" pitchFamily="2" charset="2"/>
        <a:buChar char="§"/>
        <a:defRPr>
          <a:solidFill>
            <a:schemeClr val="accent2"/>
          </a:solidFill>
          <a:latin typeface="+mn-lt"/>
        </a:defRPr>
      </a:lvl6pPr>
      <a:lvl7pPr marL="2971800" indent="-228600" algn="l" rtl="0" fontAlgn="base">
        <a:spcBef>
          <a:spcPct val="20000"/>
        </a:spcBef>
        <a:spcAft>
          <a:spcPct val="0"/>
        </a:spcAft>
        <a:buClr>
          <a:srgbClr val="00E4A8"/>
        </a:buClr>
        <a:buFont typeface="Wingdings" pitchFamily="2" charset="2"/>
        <a:buChar char="§"/>
        <a:defRPr>
          <a:solidFill>
            <a:schemeClr val="accent2"/>
          </a:solidFill>
          <a:latin typeface="+mn-lt"/>
        </a:defRPr>
      </a:lvl7pPr>
      <a:lvl8pPr marL="3429000" indent="-228600" algn="l" rtl="0" fontAlgn="base">
        <a:spcBef>
          <a:spcPct val="20000"/>
        </a:spcBef>
        <a:spcAft>
          <a:spcPct val="0"/>
        </a:spcAft>
        <a:buClr>
          <a:srgbClr val="00E4A8"/>
        </a:buClr>
        <a:buFont typeface="Wingdings" pitchFamily="2" charset="2"/>
        <a:buChar char="§"/>
        <a:defRPr>
          <a:solidFill>
            <a:schemeClr val="accent2"/>
          </a:solidFill>
          <a:latin typeface="+mn-lt"/>
        </a:defRPr>
      </a:lvl8pPr>
      <a:lvl9pPr marL="3886200" indent="-228600" algn="l" rtl="0" fontAlgn="base">
        <a:spcBef>
          <a:spcPct val="20000"/>
        </a:spcBef>
        <a:spcAft>
          <a:spcPct val="0"/>
        </a:spcAft>
        <a:buClr>
          <a:srgbClr val="00E4A8"/>
        </a:buClr>
        <a:buFont typeface="Wingdings" pitchFamily="2" charset="2"/>
        <a:buChar char="§"/>
        <a:defRPr>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44098" name="Picture 2" descr="SI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400800"/>
            <a:ext cx="12192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644099" name="Picture 3" descr="SMU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696200" y="6172200"/>
            <a:ext cx="1238250" cy="541338"/>
          </a:xfrm>
          <a:prstGeom prst="rect">
            <a:avLst/>
          </a:prstGeom>
          <a:noFill/>
          <a:extLst>
            <a:ext uri="{909E8E84-426E-40DD-AFC4-6F175D3DCCD1}">
              <a14:hiddenFill xmlns:a14="http://schemas.microsoft.com/office/drawing/2010/main">
                <a:solidFill>
                  <a:srgbClr val="FFFFFF"/>
                </a:solidFill>
              </a14:hiddenFill>
            </a:ext>
          </a:extLst>
        </p:spPr>
      </p:pic>
      <p:sp>
        <p:nvSpPr>
          <p:cNvPr id="644100" name="Rectangle 4"/>
          <p:cNvSpPr>
            <a:spLocks noChangeArrowheads="1"/>
          </p:cNvSpPr>
          <p:nvPr/>
        </p:nvSpPr>
        <p:spPr bwMode="auto">
          <a:xfrm>
            <a:off x="0" y="6705600"/>
            <a:ext cx="9144000" cy="152400"/>
          </a:xfrm>
          <a:prstGeom prst="rect">
            <a:avLst/>
          </a:prstGeom>
          <a:solidFill>
            <a:srgbClr val="D18A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102" name="Rectangle 6"/>
          <p:cNvSpPr>
            <a:spLocks noGrp="1" noChangeArrowheads="1"/>
          </p:cNvSpPr>
          <p:nvPr>
            <p:ph type="body" idx="1"/>
          </p:nvPr>
        </p:nvSpPr>
        <p:spPr bwMode="auto">
          <a:xfrm>
            <a:off x="304800" y="260350"/>
            <a:ext cx="8610600" cy="621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en-US" smtClean="0"/>
          </a:p>
        </p:txBody>
      </p:sp>
      <p:sp>
        <p:nvSpPr>
          <p:cNvPr id="644103" name="Rectangle 7"/>
          <p:cNvSpPr>
            <a:spLocks noGrp="1" noChangeArrowheads="1"/>
          </p:cNvSpPr>
          <p:nvPr>
            <p:ph type="sldNum" sz="quarter" idx="4"/>
          </p:nvPr>
        </p:nvSpPr>
        <p:spPr bwMode="auto">
          <a:xfrm>
            <a:off x="7696200" y="6537325"/>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800">
                <a:solidFill>
                  <a:schemeClr val="bg1"/>
                </a:solidFill>
                <a:latin typeface="+mn-lt"/>
              </a:defRPr>
            </a:lvl1pPr>
          </a:lstStyle>
          <a:p>
            <a:r>
              <a:rPr lang="en-US"/>
              <a:t>              </a:t>
            </a:r>
          </a:p>
          <a:p>
            <a:r>
              <a:rPr lang="en-US"/>
              <a:t>                        </a:t>
            </a:r>
            <a:fld id="{223EB5C3-807C-453C-BF19-16D1E5DD20E3}" type="slidenum">
              <a:rPr lang="en-US" b="1"/>
              <a:pPr/>
              <a:t>‹#›</a:t>
            </a:fld>
            <a:endParaRPr lang="en-US" b="1"/>
          </a:p>
        </p:txBody>
      </p:sp>
      <p:sp>
        <p:nvSpPr>
          <p:cNvPr id="644105" name="Rectangle 9"/>
          <p:cNvSpPr>
            <a:spLocks noGrp="1" noChangeArrowheads="1"/>
          </p:cNvSpPr>
          <p:nvPr>
            <p:ph type="ftr" sz="quarter" idx="3"/>
          </p:nvPr>
        </p:nvSpPr>
        <p:spPr bwMode="auto">
          <a:xfrm>
            <a:off x="2743200" y="6661150"/>
            <a:ext cx="3657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800" b="1">
                <a:solidFill>
                  <a:srgbClr val="FFFFCC"/>
                </a:solidFill>
                <a:latin typeface="+mn-lt"/>
              </a:defRPr>
            </a:lvl1pPr>
          </a:lstStyle>
          <a:p>
            <a:r>
              <a:rPr lang="en-US"/>
              <a:t>Object Oriented Application Development</a:t>
            </a:r>
          </a:p>
        </p:txBody>
      </p:sp>
      <p:sp>
        <p:nvSpPr>
          <p:cNvPr id="644106" name="Text Box 10"/>
          <p:cNvSpPr txBox="1">
            <a:spLocks noChangeArrowheads="1"/>
          </p:cNvSpPr>
          <p:nvPr/>
        </p:nvSpPr>
        <p:spPr bwMode="auto">
          <a:xfrm>
            <a:off x="-19050" y="6661150"/>
            <a:ext cx="3654425" cy="214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762000">
              <a:tabLst>
                <a:tab pos="228600" algn="l"/>
              </a:tabLst>
              <a:defRPr>
                <a:solidFill>
                  <a:schemeClr val="tx1"/>
                </a:solidFill>
                <a:latin typeface="Arial" charset="0"/>
              </a:defRPr>
            </a:lvl1pPr>
            <a:lvl2pPr algn="l" defTabSz="762000">
              <a:tabLst>
                <a:tab pos="228600" algn="l"/>
              </a:tabLst>
              <a:defRPr>
                <a:solidFill>
                  <a:schemeClr val="tx1"/>
                </a:solidFill>
                <a:latin typeface="Arial" charset="0"/>
              </a:defRPr>
            </a:lvl2pPr>
            <a:lvl3pPr algn="l" defTabSz="762000">
              <a:tabLst>
                <a:tab pos="228600" algn="l"/>
              </a:tabLst>
              <a:defRPr>
                <a:solidFill>
                  <a:schemeClr val="tx1"/>
                </a:solidFill>
                <a:latin typeface="Arial" charset="0"/>
              </a:defRPr>
            </a:lvl3pPr>
            <a:lvl4pPr algn="l" defTabSz="762000">
              <a:tabLst>
                <a:tab pos="228600" algn="l"/>
              </a:tabLst>
              <a:defRPr>
                <a:solidFill>
                  <a:schemeClr val="tx1"/>
                </a:solidFill>
                <a:latin typeface="Arial" charset="0"/>
              </a:defRPr>
            </a:lvl4pPr>
            <a:lvl5pPr algn="l" defTabSz="762000">
              <a:tabLst>
                <a:tab pos="228600" algn="l"/>
              </a:tabLst>
              <a:defRPr>
                <a:solidFill>
                  <a:schemeClr val="tx1"/>
                </a:solidFill>
                <a:latin typeface="Arial" charset="0"/>
              </a:defRPr>
            </a:lvl5pPr>
            <a:lvl6pPr defTabSz="762000" fontAlgn="base">
              <a:spcBef>
                <a:spcPct val="0"/>
              </a:spcBef>
              <a:spcAft>
                <a:spcPct val="0"/>
              </a:spcAft>
              <a:tabLst>
                <a:tab pos="228600" algn="l"/>
              </a:tabLst>
              <a:defRPr>
                <a:solidFill>
                  <a:schemeClr val="tx1"/>
                </a:solidFill>
                <a:latin typeface="Arial" charset="0"/>
              </a:defRPr>
            </a:lvl6pPr>
            <a:lvl7pPr defTabSz="762000" fontAlgn="base">
              <a:spcBef>
                <a:spcPct val="0"/>
              </a:spcBef>
              <a:spcAft>
                <a:spcPct val="0"/>
              </a:spcAft>
              <a:tabLst>
                <a:tab pos="228600" algn="l"/>
              </a:tabLst>
              <a:defRPr>
                <a:solidFill>
                  <a:schemeClr val="tx1"/>
                </a:solidFill>
                <a:latin typeface="Arial" charset="0"/>
              </a:defRPr>
            </a:lvl7pPr>
            <a:lvl8pPr defTabSz="762000" fontAlgn="base">
              <a:spcBef>
                <a:spcPct val="0"/>
              </a:spcBef>
              <a:spcAft>
                <a:spcPct val="0"/>
              </a:spcAft>
              <a:tabLst>
                <a:tab pos="228600" algn="l"/>
              </a:tabLst>
              <a:defRPr>
                <a:solidFill>
                  <a:schemeClr val="tx1"/>
                </a:solidFill>
                <a:latin typeface="Arial" charset="0"/>
              </a:defRPr>
            </a:lvl8pPr>
            <a:lvl9pPr defTabSz="762000" fontAlgn="base">
              <a:spcBef>
                <a:spcPct val="0"/>
              </a:spcBef>
              <a:spcAft>
                <a:spcPct val="0"/>
              </a:spcAft>
              <a:tabLst>
                <a:tab pos="228600" algn="l"/>
              </a:tabLst>
              <a:defRPr>
                <a:solidFill>
                  <a:schemeClr val="tx1"/>
                </a:solidFill>
                <a:latin typeface="Arial" charset="0"/>
              </a:defRPr>
            </a:lvl9pPr>
          </a:lstStyle>
          <a:p>
            <a:pPr>
              <a:spcBef>
                <a:spcPct val="50000"/>
              </a:spcBef>
            </a:pPr>
            <a:r>
              <a:rPr lang="en-US" altLang="zh-CN" sz="800" b="1">
                <a:solidFill>
                  <a:schemeClr val="bg1"/>
                </a:solidFill>
                <a:latin typeface="Tahoma" pitchFamily="34" charset="0"/>
                <a:ea typeface="SimSun" pitchFamily="2" charset="-122"/>
              </a:rPr>
              <a:t>IS201/2006-072/2 – Programming Fundamentals – V4.ppt</a:t>
            </a:r>
            <a:endParaRPr lang="en-US" sz="800" b="1">
              <a:solidFill>
                <a:schemeClr val="bg1"/>
              </a:solidFill>
              <a:latin typeface="Tahoma" pitchFamily="34" charset="0"/>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id="1" dur="indefinite" restart="never" nodeType="tmRoot"/>
      </p:par>
    </p:tnLst>
  </p:timing>
  <p:hf hdr="0" dt="0"/>
  <p:txStyles>
    <p:titleStyle>
      <a:lvl1pPr algn="l" rtl="0" fontAlgn="base">
        <a:spcBef>
          <a:spcPct val="0"/>
        </a:spcBef>
        <a:spcAft>
          <a:spcPct val="0"/>
        </a:spcAft>
        <a:defRPr sz="3200">
          <a:solidFill>
            <a:schemeClr val="accent2"/>
          </a:solidFill>
          <a:latin typeface="+mj-lt"/>
          <a:ea typeface="+mj-ea"/>
          <a:cs typeface="+mj-cs"/>
        </a:defRPr>
      </a:lvl1pPr>
      <a:lvl2pPr algn="l" rtl="0" fontAlgn="base">
        <a:spcBef>
          <a:spcPct val="0"/>
        </a:spcBef>
        <a:spcAft>
          <a:spcPct val="0"/>
        </a:spcAft>
        <a:defRPr sz="3200">
          <a:solidFill>
            <a:schemeClr val="accent2"/>
          </a:solidFill>
          <a:latin typeface="Tahoma" pitchFamily="34" charset="0"/>
        </a:defRPr>
      </a:lvl2pPr>
      <a:lvl3pPr algn="l" rtl="0" fontAlgn="base">
        <a:spcBef>
          <a:spcPct val="0"/>
        </a:spcBef>
        <a:spcAft>
          <a:spcPct val="0"/>
        </a:spcAft>
        <a:defRPr sz="3200">
          <a:solidFill>
            <a:schemeClr val="accent2"/>
          </a:solidFill>
          <a:latin typeface="Tahoma" pitchFamily="34" charset="0"/>
        </a:defRPr>
      </a:lvl3pPr>
      <a:lvl4pPr algn="l" rtl="0" fontAlgn="base">
        <a:spcBef>
          <a:spcPct val="0"/>
        </a:spcBef>
        <a:spcAft>
          <a:spcPct val="0"/>
        </a:spcAft>
        <a:defRPr sz="3200">
          <a:solidFill>
            <a:schemeClr val="accent2"/>
          </a:solidFill>
          <a:latin typeface="Tahoma" pitchFamily="34" charset="0"/>
        </a:defRPr>
      </a:lvl4pPr>
      <a:lvl5pPr algn="l" rtl="0" fontAlgn="base">
        <a:spcBef>
          <a:spcPct val="0"/>
        </a:spcBef>
        <a:spcAft>
          <a:spcPct val="0"/>
        </a:spcAft>
        <a:defRPr sz="3200">
          <a:solidFill>
            <a:schemeClr val="accent2"/>
          </a:solidFill>
          <a:latin typeface="Tahoma" pitchFamily="34" charset="0"/>
        </a:defRPr>
      </a:lvl5pPr>
      <a:lvl6pPr marL="457200" algn="l" rtl="0" fontAlgn="base">
        <a:spcBef>
          <a:spcPct val="0"/>
        </a:spcBef>
        <a:spcAft>
          <a:spcPct val="0"/>
        </a:spcAft>
        <a:defRPr sz="3200">
          <a:solidFill>
            <a:schemeClr val="accent2"/>
          </a:solidFill>
          <a:latin typeface="Tahoma" pitchFamily="34" charset="0"/>
        </a:defRPr>
      </a:lvl6pPr>
      <a:lvl7pPr marL="914400" algn="l" rtl="0" fontAlgn="base">
        <a:spcBef>
          <a:spcPct val="0"/>
        </a:spcBef>
        <a:spcAft>
          <a:spcPct val="0"/>
        </a:spcAft>
        <a:defRPr sz="3200">
          <a:solidFill>
            <a:schemeClr val="accent2"/>
          </a:solidFill>
          <a:latin typeface="Tahoma" pitchFamily="34" charset="0"/>
        </a:defRPr>
      </a:lvl7pPr>
      <a:lvl8pPr marL="1371600" algn="l" rtl="0" fontAlgn="base">
        <a:spcBef>
          <a:spcPct val="0"/>
        </a:spcBef>
        <a:spcAft>
          <a:spcPct val="0"/>
        </a:spcAft>
        <a:defRPr sz="3200">
          <a:solidFill>
            <a:schemeClr val="accent2"/>
          </a:solidFill>
          <a:latin typeface="Tahoma" pitchFamily="34" charset="0"/>
        </a:defRPr>
      </a:lvl8pPr>
      <a:lvl9pPr marL="1828800" algn="l" rtl="0" fontAlgn="base">
        <a:spcBef>
          <a:spcPct val="0"/>
        </a:spcBef>
        <a:spcAft>
          <a:spcPct val="0"/>
        </a:spcAft>
        <a:defRPr sz="3200">
          <a:solidFill>
            <a:schemeClr val="accent2"/>
          </a:solidFill>
          <a:latin typeface="Tahoma" pitchFamily="34" charset="0"/>
        </a:defRPr>
      </a:lvl9pPr>
    </p:titleStyle>
    <p:bodyStyle>
      <a:lvl1pPr marL="342900" indent="-342900" algn="l" rtl="0" fontAlgn="base">
        <a:spcBef>
          <a:spcPct val="20000"/>
        </a:spcBef>
        <a:spcAft>
          <a:spcPct val="0"/>
        </a:spcAft>
        <a:buClr>
          <a:srgbClr val="3333FF"/>
        </a:buClr>
        <a:buFont typeface="Wingdings" pitchFamily="2" charset="2"/>
        <a:defRPr sz="2800">
          <a:solidFill>
            <a:schemeClr val="accent2"/>
          </a:solidFill>
          <a:latin typeface="+mn-lt"/>
          <a:ea typeface="+mn-ea"/>
          <a:cs typeface="+mn-cs"/>
        </a:defRPr>
      </a:lvl1pPr>
      <a:lvl2pPr marL="742950" indent="-285750" algn="l" rtl="0" fontAlgn="base">
        <a:spcBef>
          <a:spcPct val="20000"/>
        </a:spcBef>
        <a:spcAft>
          <a:spcPct val="0"/>
        </a:spcAft>
        <a:buClr>
          <a:srgbClr val="FF0000"/>
        </a:buClr>
        <a:buFont typeface="Wingdings" pitchFamily="2" charset="2"/>
        <a:defRPr sz="2600">
          <a:solidFill>
            <a:schemeClr val="accent2"/>
          </a:solidFill>
          <a:latin typeface="+mn-lt"/>
        </a:defRPr>
      </a:lvl2pPr>
      <a:lvl3pPr marL="1143000" indent="-228600" algn="l" rtl="0" fontAlgn="base">
        <a:spcBef>
          <a:spcPct val="20000"/>
        </a:spcBef>
        <a:spcAft>
          <a:spcPct val="0"/>
        </a:spcAft>
        <a:buClr>
          <a:srgbClr val="3333CC"/>
        </a:buClr>
        <a:buFont typeface="Wingdings" pitchFamily="2" charset="2"/>
        <a:defRPr sz="2400">
          <a:solidFill>
            <a:schemeClr val="accent2"/>
          </a:solidFill>
          <a:latin typeface="+mn-lt"/>
        </a:defRPr>
      </a:lvl3pPr>
      <a:lvl4pPr marL="1600200" indent="-228600" algn="l" rtl="0" fontAlgn="base">
        <a:spcBef>
          <a:spcPct val="20000"/>
        </a:spcBef>
        <a:spcAft>
          <a:spcPct val="0"/>
        </a:spcAft>
        <a:buClr>
          <a:srgbClr val="FFCF01"/>
        </a:buClr>
        <a:buFont typeface="Wingdings" pitchFamily="2" charset="2"/>
        <a:defRPr sz="2000">
          <a:solidFill>
            <a:schemeClr val="accent2"/>
          </a:solidFill>
          <a:latin typeface="+mn-lt"/>
        </a:defRPr>
      </a:lvl4pPr>
      <a:lvl5pPr marL="2057400" indent="-228600" algn="l" rtl="0" fontAlgn="base">
        <a:spcBef>
          <a:spcPct val="20000"/>
        </a:spcBef>
        <a:spcAft>
          <a:spcPct val="0"/>
        </a:spcAft>
        <a:buClr>
          <a:srgbClr val="00E4A8"/>
        </a:buClr>
        <a:buFont typeface="Wingdings" pitchFamily="2" charset="2"/>
        <a:defRPr>
          <a:solidFill>
            <a:schemeClr val="accent2"/>
          </a:solidFill>
          <a:latin typeface="+mn-lt"/>
        </a:defRPr>
      </a:lvl5pPr>
      <a:lvl6pPr marL="2514600" indent="-228600" algn="l" rtl="0" fontAlgn="base">
        <a:spcBef>
          <a:spcPct val="20000"/>
        </a:spcBef>
        <a:spcAft>
          <a:spcPct val="0"/>
        </a:spcAft>
        <a:buClr>
          <a:srgbClr val="00E4A8"/>
        </a:buClr>
        <a:buFont typeface="Wingdings" pitchFamily="2" charset="2"/>
        <a:defRPr>
          <a:solidFill>
            <a:schemeClr val="accent2"/>
          </a:solidFill>
          <a:latin typeface="+mn-lt"/>
        </a:defRPr>
      </a:lvl6pPr>
      <a:lvl7pPr marL="2971800" indent="-228600" algn="l" rtl="0" fontAlgn="base">
        <a:spcBef>
          <a:spcPct val="20000"/>
        </a:spcBef>
        <a:spcAft>
          <a:spcPct val="0"/>
        </a:spcAft>
        <a:buClr>
          <a:srgbClr val="00E4A8"/>
        </a:buClr>
        <a:buFont typeface="Wingdings" pitchFamily="2" charset="2"/>
        <a:defRPr>
          <a:solidFill>
            <a:schemeClr val="accent2"/>
          </a:solidFill>
          <a:latin typeface="+mn-lt"/>
        </a:defRPr>
      </a:lvl7pPr>
      <a:lvl8pPr marL="3429000" indent="-228600" algn="l" rtl="0" fontAlgn="base">
        <a:spcBef>
          <a:spcPct val="20000"/>
        </a:spcBef>
        <a:spcAft>
          <a:spcPct val="0"/>
        </a:spcAft>
        <a:buClr>
          <a:srgbClr val="00E4A8"/>
        </a:buClr>
        <a:buFont typeface="Wingdings" pitchFamily="2" charset="2"/>
        <a:defRPr>
          <a:solidFill>
            <a:schemeClr val="accent2"/>
          </a:solidFill>
          <a:latin typeface="+mn-lt"/>
        </a:defRPr>
      </a:lvl8pPr>
      <a:lvl9pPr marL="3886200" indent="-228600" algn="l" rtl="0" fontAlgn="base">
        <a:spcBef>
          <a:spcPct val="20000"/>
        </a:spcBef>
        <a:spcAft>
          <a:spcPct val="0"/>
        </a:spcAft>
        <a:buClr>
          <a:srgbClr val="00E4A8"/>
        </a:buClr>
        <a:buFont typeface="Wingdings" pitchFamily="2" charset="2"/>
        <a:defRPr>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9.bin"/><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3.bin"/><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oleObject" Target="../embeddings/oleObject6.bin"/><Relationship Id="rId2" Type="http://schemas.openxmlformats.org/officeDocument/2006/relationships/slideLayout" Target="../slideLayouts/slideLayout24.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8.e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A2AF0EE-8FCF-45D4-ACC2-17C8EE87B9F4}" type="slidenum">
              <a:rPr lang="en-US"/>
              <a:pPr/>
              <a:t>1</a:t>
            </a:fld>
            <a:endParaRPr lang="en-US"/>
          </a:p>
        </p:txBody>
      </p:sp>
      <p:sp>
        <p:nvSpPr>
          <p:cNvPr id="1349634" name="Rectangle 2"/>
          <p:cNvSpPr>
            <a:spLocks noGrp="1" noChangeArrowheads="1"/>
          </p:cNvSpPr>
          <p:nvPr>
            <p:ph type="title"/>
          </p:nvPr>
        </p:nvSpPr>
        <p:spPr>
          <a:xfrm>
            <a:off x="304800" y="1489075"/>
            <a:ext cx="8610600" cy="1143000"/>
          </a:xfrm>
        </p:spPr>
        <p:txBody>
          <a:bodyPr/>
          <a:lstStyle/>
          <a:p>
            <a:r>
              <a:rPr lang="en-US" sz="4000"/>
              <a:t>Object Oriented </a:t>
            </a:r>
            <a:br>
              <a:rPr lang="en-US" sz="4000"/>
            </a:br>
            <a:r>
              <a:rPr lang="en-US" sz="4000"/>
              <a:t>Application Development</a:t>
            </a:r>
          </a:p>
        </p:txBody>
      </p:sp>
      <p:sp>
        <p:nvSpPr>
          <p:cNvPr id="1349635" name="Rectangle 3"/>
          <p:cNvSpPr>
            <a:spLocks noGrp="1" noChangeArrowheads="1"/>
          </p:cNvSpPr>
          <p:nvPr>
            <p:ph type="body" idx="1"/>
          </p:nvPr>
        </p:nvSpPr>
        <p:spPr>
          <a:xfrm>
            <a:off x="266700" y="3101975"/>
            <a:ext cx="8610600" cy="1600200"/>
          </a:xfrm>
        </p:spPr>
        <p:txBody>
          <a:bodyPr/>
          <a:lstStyle/>
          <a:p>
            <a:r>
              <a:rPr lang="en-US" dirty="0"/>
              <a:t>Inheritance </a:t>
            </a:r>
            <a:r>
              <a:rPr lang="en-US" dirty="0" smtClean="0"/>
              <a:t>and Packaging</a:t>
            </a:r>
            <a:endParaRPr lang="en-US" dirty="0"/>
          </a:p>
          <a:p>
            <a:r>
              <a:rPr lang="en-US" dirty="0"/>
              <a:t>-Part 2-</a:t>
            </a:r>
          </a:p>
        </p:txBody>
      </p:sp>
      <p:sp>
        <p:nvSpPr>
          <p:cNvPr id="1349637" name="Text Box 5"/>
          <p:cNvSpPr txBox="1">
            <a:spLocks noChangeArrowheads="1"/>
          </p:cNvSpPr>
          <p:nvPr/>
        </p:nvSpPr>
        <p:spPr bwMode="auto">
          <a:xfrm>
            <a:off x="723900" y="4738688"/>
            <a:ext cx="4224338" cy="158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762000">
              <a:tabLst>
                <a:tab pos="228600" algn="l"/>
              </a:tabLst>
              <a:defRPr>
                <a:solidFill>
                  <a:schemeClr val="tx1"/>
                </a:solidFill>
                <a:latin typeface="Arial" charset="0"/>
              </a:defRPr>
            </a:lvl1pPr>
            <a:lvl2pPr algn="l" defTabSz="762000">
              <a:tabLst>
                <a:tab pos="228600" algn="l"/>
              </a:tabLst>
              <a:defRPr>
                <a:solidFill>
                  <a:schemeClr val="tx1"/>
                </a:solidFill>
                <a:latin typeface="Arial" charset="0"/>
              </a:defRPr>
            </a:lvl2pPr>
            <a:lvl3pPr algn="l" defTabSz="762000">
              <a:tabLst>
                <a:tab pos="228600" algn="l"/>
              </a:tabLst>
              <a:defRPr>
                <a:solidFill>
                  <a:schemeClr val="tx1"/>
                </a:solidFill>
                <a:latin typeface="Arial" charset="0"/>
              </a:defRPr>
            </a:lvl3pPr>
            <a:lvl4pPr algn="l" defTabSz="762000">
              <a:tabLst>
                <a:tab pos="228600" algn="l"/>
              </a:tabLst>
              <a:defRPr>
                <a:solidFill>
                  <a:schemeClr val="tx1"/>
                </a:solidFill>
                <a:latin typeface="Arial" charset="0"/>
              </a:defRPr>
            </a:lvl4pPr>
            <a:lvl5pPr algn="l" defTabSz="762000">
              <a:tabLst>
                <a:tab pos="228600" algn="l"/>
              </a:tabLst>
              <a:defRPr>
                <a:solidFill>
                  <a:schemeClr val="tx1"/>
                </a:solidFill>
                <a:latin typeface="Arial" charset="0"/>
              </a:defRPr>
            </a:lvl5pPr>
            <a:lvl6pPr defTabSz="762000" fontAlgn="base">
              <a:spcBef>
                <a:spcPct val="0"/>
              </a:spcBef>
              <a:spcAft>
                <a:spcPct val="0"/>
              </a:spcAft>
              <a:tabLst>
                <a:tab pos="228600" algn="l"/>
              </a:tabLst>
              <a:defRPr>
                <a:solidFill>
                  <a:schemeClr val="tx1"/>
                </a:solidFill>
                <a:latin typeface="Arial" charset="0"/>
              </a:defRPr>
            </a:lvl6pPr>
            <a:lvl7pPr defTabSz="762000" fontAlgn="base">
              <a:spcBef>
                <a:spcPct val="0"/>
              </a:spcBef>
              <a:spcAft>
                <a:spcPct val="0"/>
              </a:spcAft>
              <a:tabLst>
                <a:tab pos="228600" algn="l"/>
              </a:tabLst>
              <a:defRPr>
                <a:solidFill>
                  <a:schemeClr val="tx1"/>
                </a:solidFill>
                <a:latin typeface="Arial" charset="0"/>
              </a:defRPr>
            </a:lvl7pPr>
            <a:lvl8pPr defTabSz="762000" fontAlgn="base">
              <a:spcBef>
                <a:spcPct val="0"/>
              </a:spcBef>
              <a:spcAft>
                <a:spcPct val="0"/>
              </a:spcAft>
              <a:tabLst>
                <a:tab pos="228600" algn="l"/>
              </a:tabLst>
              <a:defRPr>
                <a:solidFill>
                  <a:schemeClr val="tx1"/>
                </a:solidFill>
                <a:latin typeface="Arial" charset="0"/>
              </a:defRPr>
            </a:lvl8pPr>
            <a:lvl9pPr defTabSz="762000" fontAlgn="base">
              <a:spcBef>
                <a:spcPct val="0"/>
              </a:spcBef>
              <a:spcAft>
                <a:spcPct val="0"/>
              </a:spcAft>
              <a:tabLst>
                <a:tab pos="228600" algn="l"/>
              </a:tabLst>
              <a:defRPr>
                <a:solidFill>
                  <a:schemeClr val="tx1"/>
                </a:solidFill>
                <a:latin typeface="Arial" charset="0"/>
              </a:defRPr>
            </a:lvl9pPr>
          </a:lstStyle>
          <a:p>
            <a:r>
              <a:rPr lang="en-US" sz="1600" b="1">
                <a:latin typeface="Bradley Hand ITC" pitchFamily="66" charset="0"/>
              </a:rPr>
              <a:t>I do not know anyone who has gotten to the top without hard work. That is the recipe. It will not always get you to the top, but it will get you pretty near.</a:t>
            </a:r>
            <a:r>
              <a:rPr lang="en-US">
                <a:latin typeface="Courier New" pitchFamily="49" charset="0"/>
              </a:rPr>
              <a:t> </a:t>
            </a:r>
          </a:p>
          <a:p>
            <a:endParaRPr lang="en-US" sz="1600" b="1">
              <a:latin typeface="Bradley Hand ITC" pitchFamily="66" charset="0"/>
            </a:endParaRPr>
          </a:p>
          <a:p>
            <a:r>
              <a:rPr lang="en-US" sz="1600" b="1">
                <a:latin typeface="Bradley Hand ITC" pitchFamily="66" charset="0"/>
              </a:rPr>
              <a:t>Margaret Thatcher</a:t>
            </a:r>
          </a:p>
        </p:txBody>
      </p:sp>
      <p:pic>
        <p:nvPicPr>
          <p:cNvPr id="1349660" name="Picture 28" descr="MPj040024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950" y="4629150"/>
            <a:ext cx="2333625" cy="1866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              </a:t>
            </a:r>
          </a:p>
          <a:p>
            <a:r>
              <a:rPr lang="en-US"/>
              <a:t>                        </a:t>
            </a:r>
            <a:fld id="{670E1F5B-5204-4E2A-A8A4-45CE2DCD5F87}" type="slidenum">
              <a:rPr lang="en-US" b="1"/>
              <a:pPr/>
              <a:t>10</a:t>
            </a:fld>
            <a:endParaRPr lang="en-US" b="1"/>
          </a:p>
        </p:txBody>
      </p:sp>
      <p:sp>
        <p:nvSpPr>
          <p:cNvPr id="7" name="Footer Placeholder 4"/>
          <p:cNvSpPr>
            <a:spLocks noGrp="1"/>
          </p:cNvSpPr>
          <p:nvPr>
            <p:ph type="ftr" sz="quarter" idx="11"/>
          </p:nvPr>
        </p:nvSpPr>
        <p:spPr/>
        <p:txBody>
          <a:bodyPr/>
          <a:lstStyle/>
          <a:p>
            <a:r>
              <a:rPr lang="en-US"/>
              <a:t>Object Oriented Application Development</a:t>
            </a:r>
          </a:p>
        </p:txBody>
      </p:sp>
      <p:sp>
        <p:nvSpPr>
          <p:cNvPr id="2011138" name="Rectangle 2"/>
          <p:cNvSpPr>
            <a:spLocks noGrp="1" noChangeArrowheads="1"/>
          </p:cNvSpPr>
          <p:nvPr>
            <p:ph type="title"/>
          </p:nvPr>
        </p:nvSpPr>
        <p:spPr/>
        <p:txBody>
          <a:bodyPr/>
          <a:lstStyle/>
          <a:p>
            <a:r>
              <a:rPr lang="en-US"/>
              <a:t>Creating a Package - 1</a:t>
            </a:r>
          </a:p>
        </p:txBody>
      </p:sp>
      <p:sp>
        <p:nvSpPr>
          <p:cNvPr id="2011139" name="Rectangle 3"/>
          <p:cNvSpPr>
            <a:spLocks noGrp="1" noChangeArrowheads="1"/>
          </p:cNvSpPr>
          <p:nvPr>
            <p:ph type="body" idx="1"/>
          </p:nvPr>
        </p:nvSpPr>
        <p:spPr/>
        <p:txBody>
          <a:bodyPr/>
          <a:lstStyle/>
          <a:p>
            <a:r>
              <a:rPr lang="en-US">
                <a:solidFill>
                  <a:srgbClr val="CC0066"/>
                </a:solidFill>
              </a:rPr>
              <a:t>Step 1</a:t>
            </a:r>
            <a:r>
              <a:rPr lang="en-US"/>
              <a:t>: Include the package statement as the first statement</a:t>
            </a:r>
          </a:p>
          <a:p>
            <a:endParaRPr lang="en-US"/>
          </a:p>
          <a:p>
            <a:endParaRPr lang="en-US"/>
          </a:p>
          <a:p>
            <a:endParaRPr lang="en-US"/>
          </a:p>
          <a:p>
            <a:r>
              <a:rPr lang="en-US">
                <a:solidFill>
                  <a:srgbClr val="CC0066"/>
                </a:solidFill>
              </a:rPr>
              <a:t>Step 2</a:t>
            </a:r>
            <a:r>
              <a:rPr lang="en-US"/>
              <a:t>: Create a folder named </a:t>
            </a:r>
            <a:r>
              <a:rPr lang="en-US">
                <a:solidFill>
                  <a:schemeClr val="tx1"/>
                </a:solidFill>
                <a:latin typeface="Lucida Console" pitchFamily="49" charset="0"/>
              </a:rPr>
              <a:t>entity</a:t>
            </a:r>
            <a:r>
              <a:rPr lang="en-US"/>
              <a:t>, the same name as the package name. </a:t>
            </a:r>
          </a:p>
          <a:p>
            <a:endParaRPr lang="en-US"/>
          </a:p>
        </p:txBody>
      </p:sp>
      <p:sp>
        <p:nvSpPr>
          <p:cNvPr id="2011140" name="Text Box 4"/>
          <p:cNvSpPr txBox="1">
            <a:spLocks noChangeArrowheads="1"/>
          </p:cNvSpPr>
          <p:nvPr/>
        </p:nvSpPr>
        <p:spPr bwMode="auto">
          <a:xfrm>
            <a:off x="742950" y="1993900"/>
            <a:ext cx="5259388" cy="1082675"/>
          </a:xfrm>
          <a:prstGeom prst="rect">
            <a:avLst/>
          </a:prstGeom>
          <a:solidFill>
            <a:srgbClr val="99CCFF"/>
          </a:solidFill>
          <a:ln w="12700"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algn="l" defTabSz="762000">
              <a:tabLst>
                <a:tab pos="228600" algn="l"/>
              </a:tabLst>
              <a:defRPr>
                <a:solidFill>
                  <a:schemeClr val="tx1"/>
                </a:solidFill>
                <a:latin typeface="Arial" charset="0"/>
              </a:defRPr>
            </a:lvl1pPr>
            <a:lvl2pPr algn="l" defTabSz="762000">
              <a:tabLst>
                <a:tab pos="228600" algn="l"/>
              </a:tabLst>
              <a:defRPr>
                <a:solidFill>
                  <a:schemeClr val="tx1"/>
                </a:solidFill>
                <a:latin typeface="Arial" charset="0"/>
              </a:defRPr>
            </a:lvl2pPr>
            <a:lvl3pPr algn="l" defTabSz="762000">
              <a:tabLst>
                <a:tab pos="228600" algn="l"/>
              </a:tabLst>
              <a:defRPr>
                <a:solidFill>
                  <a:schemeClr val="tx1"/>
                </a:solidFill>
                <a:latin typeface="Arial" charset="0"/>
              </a:defRPr>
            </a:lvl3pPr>
            <a:lvl4pPr algn="l" defTabSz="762000">
              <a:tabLst>
                <a:tab pos="228600" algn="l"/>
              </a:tabLst>
              <a:defRPr>
                <a:solidFill>
                  <a:schemeClr val="tx1"/>
                </a:solidFill>
                <a:latin typeface="Arial" charset="0"/>
              </a:defRPr>
            </a:lvl4pPr>
            <a:lvl5pPr algn="l" defTabSz="762000">
              <a:tabLst>
                <a:tab pos="228600" algn="l"/>
              </a:tabLst>
              <a:defRPr>
                <a:solidFill>
                  <a:schemeClr val="tx1"/>
                </a:solidFill>
                <a:latin typeface="Arial" charset="0"/>
              </a:defRPr>
            </a:lvl5pPr>
            <a:lvl6pPr defTabSz="762000" fontAlgn="base">
              <a:spcBef>
                <a:spcPct val="0"/>
              </a:spcBef>
              <a:spcAft>
                <a:spcPct val="0"/>
              </a:spcAft>
              <a:tabLst>
                <a:tab pos="228600" algn="l"/>
              </a:tabLst>
              <a:defRPr>
                <a:solidFill>
                  <a:schemeClr val="tx1"/>
                </a:solidFill>
                <a:latin typeface="Arial" charset="0"/>
              </a:defRPr>
            </a:lvl6pPr>
            <a:lvl7pPr defTabSz="762000" fontAlgn="base">
              <a:spcBef>
                <a:spcPct val="0"/>
              </a:spcBef>
              <a:spcAft>
                <a:spcPct val="0"/>
              </a:spcAft>
              <a:tabLst>
                <a:tab pos="228600" algn="l"/>
              </a:tabLst>
              <a:defRPr>
                <a:solidFill>
                  <a:schemeClr val="tx1"/>
                </a:solidFill>
                <a:latin typeface="Arial" charset="0"/>
              </a:defRPr>
            </a:lvl7pPr>
            <a:lvl8pPr defTabSz="762000" fontAlgn="base">
              <a:spcBef>
                <a:spcPct val="0"/>
              </a:spcBef>
              <a:spcAft>
                <a:spcPct val="0"/>
              </a:spcAft>
              <a:tabLst>
                <a:tab pos="228600" algn="l"/>
              </a:tabLst>
              <a:defRPr>
                <a:solidFill>
                  <a:schemeClr val="tx1"/>
                </a:solidFill>
                <a:latin typeface="Arial" charset="0"/>
              </a:defRPr>
            </a:lvl8pPr>
            <a:lvl9pPr defTabSz="762000" fontAlgn="base">
              <a:spcBef>
                <a:spcPct val="0"/>
              </a:spcBef>
              <a:spcAft>
                <a:spcPct val="0"/>
              </a:spcAft>
              <a:tabLst>
                <a:tab pos="228600" algn="l"/>
              </a:tabLst>
              <a:defRPr>
                <a:solidFill>
                  <a:schemeClr val="tx1"/>
                </a:solidFill>
                <a:latin typeface="Arial" charset="0"/>
              </a:defRPr>
            </a:lvl9pPr>
          </a:lstStyle>
          <a:p>
            <a:r>
              <a:rPr lang="en-US" sz="1600">
                <a:latin typeface="Lucida Console" pitchFamily="49" charset="0"/>
              </a:rPr>
              <a:t>package entity;</a:t>
            </a:r>
          </a:p>
          <a:p>
            <a:endParaRPr lang="en-US" sz="1600">
              <a:solidFill>
                <a:schemeClr val="bg2"/>
              </a:solidFill>
              <a:latin typeface="Lucida Console" pitchFamily="49" charset="0"/>
            </a:endParaRPr>
          </a:p>
          <a:p>
            <a:r>
              <a:rPr lang="en-US" sz="1600">
                <a:solidFill>
                  <a:schemeClr val="bg2"/>
                </a:solidFill>
                <a:latin typeface="Lucida Console" pitchFamily="49" charset="0"/>
              </a:rPr>
              <a:t>public class Employee {</a:t>
            </a:r>
          </a:p>
          <a:p>
            <a:r>
              <a:rPr lang="en-US" sz="1600">
                <a:solidFill>
                  <a:schemeClr val="bg2"/>
                </a:solidFill>
                <a:latin typeface="Lucida Console" pitchFamily="49" charset="0"/>
              </a:rPr>
              <a:t>}</a:t>
            </a:r>
          </a:p>
        </p:txBody>
      </p:sp>
      <p:graphicFrame>
        <p:nvGraphicFramePr>
          <p:cNvPr id="2011141" name="Object 5"/>
          <p:cNvGraphicFramePr>
            <a:graphicFrameLocks noGrp="1" noChangeAspect="1"/>
          </p:cNvGraphicFramePr>
          <p:nvPr>
            <p:ph sz="half" idx="4294967295"/>
          </p:nvPr>
        </p:nvGraphicFramePr>
        <p:xfrm>
          <a:off x="963613" y="4473575"/>
          <a:ext cx="4229100" cy="1770063"/>
        </p:xfrm>
        <a:graphic>
          <a:graphicData uri="http://schemas.openxmlformats.org/presentationml/2006/ole">
            <mc:AlternateContent xmlns:mc="http://schemas.openxmlformats.org/markup-compatibility/2006">
              <mc:Choice xmlns:v="urn:schemas-microsoft-com:vml" Requires="v">
                <p:oleObj spid="_x0000_s2011152" name="Visio" r:id="rId3" imgW="6740347" imgH="2820924" progId="Visio.Drawing.11">
                  <p:embed/>
                </p:oleObj>
              </mc:Choice>
              <mc:Fallback>
                <p:oleObj name="Visio" r:id="rId3" imgW="6740347" imgH="2820924"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613" y="4473575"/>
                        <a:ext cx="4229100" cy="17700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11139">
                                            <p:txEl>
                                              <p:pRg st="0" end="0"/>
                                            </p:txEl>
                                          </p:spTgt>
                                        </p:tgtEl>
                                        <p:attrNameLst>
                                          <p:attrName>style.visibility</p:attrName>
                                        </p:attrNameLst>
                                      </p:cBhvr>
                                      <p:to>
                                        <p:strVal val="visible"/>
                                      </p:to>
                                    </p:set>
                                    <p:animEffect transition="in" filter="blinds(horizontal)">
                                      <p:cBhvr>
                                        <p:cTn id="7" dur="500"/>
                                        <p:tgtEl>
                                          <p:spTgt spid="20111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11140"/>
                                        </p:tgtEl>
                                        <p:attrNameLst>
                                          <p:attrName>style.visibility</p:attrName>
                                        </p:attrNameLst>
                                      </p:cBhvr>
                                      <p:to>
                                        <p:strVal val="visible"/>
                                      </p:to>
                                    </p:set>
                                    <p:animEffect transition="in" filter="blinds(horizontal)">
                                      <p:cBhvr>
                                        <p:cTn id="10" dur="500"/>
                                        <p:tgtEl>
                                          <p:spTgt spid="201114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11139">
                                            <p:txEl>
                                              <p:pRg st="4" end="4"/>
                                            </p:txEl>
                                          </p:spTgt>
                                        </p:tgtEl>
                                        <p:attrNameLst>
                                          <p:attrName>style.visibility</p:attrName>
                                        </p:attrNameLst>
                                      </p:cBhvr>
                                      <p:to>
                                        <p:strVal val="visible"/>
                                      </p:to>
                                    </p:set>
                                    <p:animEffect transition="in" filter="blinds(horizontal)">
                                      <p:cBhvr>
                                        <p:cTn id="15" dur="500"/>
                                        <p:tgtEl>
                                          <p:spTgt spid="2011139">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11141"/>
                                        </p:tgtEl>
                                        <p:attrNameLst>
                                          <p:attrName>style.visibility</p:attrName>
                                        </p:attrNameLst>
                                      </p:cBhvr>
                                      <p:to>
                                        <p:strVal val="visible"/>
                                      </p:to>
                                    </p:set>
                                    <p:animEffect transition="in" filter="blinds(horizontal)">
                                      <p:cBhvr>
                                        <p:cTn id="18" dur="500"/>
                                        <p:tgtEl>
                                          <p:spTgt spid="2011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11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r>
              <a:rPr lang="en-US"/>
              <a:t>              </a:t>
            </a:r>
          </a:p>
          <a:p>
            <a:r>
              <a:rPr lang="en-US"/>
              <a:t>                        </a:t>
            </a:r>
            <a:fld id="{3BA2D1AA-7209-4F5A-B205-C751A02B5A30}" type="slidenum">
              <a:rPr lang="en-US" b="1"/>
              <a:pPr/>
              <a:t>11</a:t>
            </a:fld>
            <a:endParaRPr lang="en-US" b="1"/>
          </a:p>
        </p:txBody>
      </p:sp>
      <p:sp>
        <p:nvSpPr>
          <p:cNvPr id="11" name="Footer Placeholder 4"/>
          <p:cNvSpPr>
            <a:spLocks noGrp="1"/>
          </p:cNvSpPr>
          <p:nvPr>
            <p:ph type="ftr" sz="quarter" idx="11"/>
          </p:nvPr>
        </p:nvSpPr>
        <p:spPr/>
        <p:txBody>
          <a:bodyPr/>
          <a:lstStyle/>
          <a:p>
            <a:r>
              <a:rPr lang="en-US"/>
              <a:t>Object Oriented Application Development</a:t>
            </a:r>
          </a:p>
        </p:txBody>
      </p:sp>
      <p:sp>
        <p:nvSpPr>
          <p:cNvPr id="2012162" name="Rectangle 2"/>
          <p:cNvSpPr>
            <a:spLocks noGrp="1" noChangeArrowheads="1"/>
          </p:cNvSpPr>
          <p:nvPr>
            <p:ph type="title"/>
          </p:nvPr>
        </p:nvSpPr>
        <p:spPr/>
        <p:txBody>
          <a:bodyPr/>
          <a:lstStyle/>
          <a:p>
            <a:r>
              <a:rPr lang="en-US"/>
              <a:t>Creating a Package - 2</a:t>
            </a:r>
          </a:p>
        </p:txBody>
      </p:sp>
      <p:sp>
        <p:nvSpPr>
          <p:cNvPr id="2012163" name="Rectangle 3"/>
          <p:cNvSpPr>
            <a:spLocks noGrp="1" noChangeArrowheads="1"/>
          </p:cNvSpPr>
          <p:nvPr>
            <p:ph type="body" idx="1"/>
          </p:nvPr>
        </p:nvSpPr>
        <p:spPr/>
        <p:txBody>
          <a:bodyPr/>
          <a:lstStyle/>
          <a:p>
            <a:r>
              <a:rPr lang="en-US">
                <a:solidFill>
                  <a:srgbClr val="CC0066"/>
                </a:solidFill>
              </a:rPr>
              <a:t>Step 3</a:t>
            </a:r>
            <a:r>
              <a:rPr lang="en-US"/>
              <a:t>: Compile the java file</a:t>
            </a:r>
          </a:p>
          <a:p>
            <a:endParaRPr lang="en-US"/>
          </a:p>
        </p:txBody>
      </p:sp>
      <p:graphicFrame>
        <p:nvGraphicFramePr>
          <p:cNvPr id="2012164" name="Object 4"/>
          <p:cNvGraphicFramePr>
            <a:graphicFrameLocks noGrp="1" noChangeAspect="1"/>
          </p:cNvGraphicFramePr>
          <p:nvPr>
            <p:ph sz="half" idx="4294967295"/>
          </p:nvPr>
        </p:nvGraphicFramePr>
        <p:xfrm>
          <a:off x="573088" y="1728788"/>
          <a:ext cx="4229100" cy="1770062"/>
        </p:xfrm>
        <a:graphic>
          <a:graphicData uri="http://schemas.openxmlformats.org/presentationml/2006/ole">
            <mc:AlternateContent xmlns:mc="http://schemas.openxmlformats.org/markup-compatibility/2006">
              <mc:Choice xmlns:v="urn:schemas-microsoft-com:vml" Requires="v">
                <p:oleObj spid="_x0000_s2012192" name="Visio" r:id="rId3" imgW="6740347" imgH="2820924" progId="Visio.Drawing.11">
                  <p:embed/>
                </p:oleObj>
              </mc:Choice>
              <mc:Fallback>
                <p:oleObj name="Visio" r:id="rId3" imgW="6740347" imgH="2820924"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8" y="1728788"/>
                        <a:ext cx="4229100" cy="177006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12165" name="Object 5"/>
          <p:cNvGraphicFramePr>
            <a:graphicFrameLocks noGrp="1" noChangeAspect="1"/>
          </p:cNvGraphicFramePr>
          <p:nvPr>
            <p:ph sz="half" idx="4294967295"/>
          </p:nvPr>
        </p:nvGraphicFramePr>
        <p:xfrm>
          <a:off x="4708525" y="1739900"/>
          <a:ext cx="4229100" cy="1770063"/>
        </p:xfrm>
        <a:graphic>
          <a:graphicData uri="http://schemas.openxmlformats.org/presentationml/2006/ole">
            <mc:AlternateContent xmlns:mc="http://schemas.openxmlformats.org/markup-compatibility/2006">
              <mc:Choice xmlns:v="urn:schemas-microsoft-com:vml" Requires="v">
                <p:oleObj spid="_x0000_s2012193" name="Visio" r:id="rId5" imgW="6740347" imgH="2820924" progId="Visio.Drawing.11">
                  <p:embed/>
                </p:oleObj>
              </mc:Choice>
              <mc:Fallback>
                <p:oleObj name="Visio" r:id="rId5" imgW="6740347" imgH="2820924"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8525" y="1739900"/>
                        <a:ext cx="4229100" cy="17700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12166" name="Text Box 6"/>
          <p:cNvSpPr txBox="1">
            <a:spLocks noChangeArrowheads="1"/>
          </p:cNvSpPr>
          <p:nvPr/>
        </p:nvSpPr>
        <p:spPr bwMode="auto">
          <a:xfrm>
            <a:off x="1111250" y="4957763"/>
            <a:ext cx="6640513" cy="534987"/>
          </a:xfrm>
          <a:prstGeom prst="rect">
            <a:avLst/>
          </a:prstGeom>
          <a:solidFill>
            <a:srgbClr val="99CCFF"/>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lvl1pPr algn="l" defTabSz="762000">
              <a:tabLst>
                <a:tab pos="228600" algn="l"/>
              </a:tabLst>
              <a:defRPr>
                <a:solidFill>
                  <a:schemeClr val="tx1"/>
                </a:solidFill>
                <a:latin typeface="Arial" charset="0"/>
              </a:defRPr>
            </a:lvl1pPr>
            <a:lvl2pPr algn="l" defTabSz="762000">
              <a:tabLst>
                <a:tab pos="228600" algn="l"/>
              </a:tabLst>
              <a:defRPr>
                <a:solidFill>
                  <a:schemeClr val="tx1"/>
                </a:solidFill>
                <a:latin typeface="Arial" charset="0"/>
              </a:defRPr>
            </a:lvl2pPr>
            <a:lvl3pPr algn="l" defTabSz="762000">
              <a:tabLst>
                <a:tab pos="228600" algn="l"/>
              </a:tabLst>
              <a:defRPr>
                <a:solidFill>
                  <a:schemeClr val="tx1"/>
                </a:solidFill>
                <a:latin typeface="Arial" charset="0"/>
              </a:defRPr>
            </a:lvl3pPr>
            <a:lvl4pPr algn="l" defTabSz="762000">
              <a:tabLst>
                <a:tab pos="228600" algn="l"/>
              </a:tabLst>
              <a:defRPr>
                <a:solidFill>
                  <a:schemeClr val="tx1"/>
                </a:solidFill>
                <a:latin typeface="Arial" charset="0"/>
              </a:defRPr>
            </a:lvl4pPr>
            <a:lvl5pPr algn="l" defTabSz="762000">
              <a:tabLst>
                <a:tab pos="228600" algn="l"/>
              </a:tabLst>
              <a:defRPr>
                <a:solidFill>
                  <a:schemeClr val="tx1"/>
                </a:solidFill>
                <a:latin typeface="Arial" charset="0"/>
              </a:defRPr>
            </a:lvl5pPr>
            <a:lvl6pPr defTabSz="762000" fontAlgn="base">
              <a:spcBef>
                <a:spcPct val="0"/>
              </a:spcBef>
              <a:spcAft>
                <a:spcPct val="0"/>
              </a:spcAft>
              <a:tabLst>
                <a:tab pos="228600" algn="l"/>
              </a:tabLst>
              <a:defRPr>
                <a:solidFill>
                  <a:schemeClr val="tx1"/>
                </a:solidFill>
                <a:latin typeface="Arial" charset="0"/>
              </a:defRPr>
            </a:lvl6pPr>
            <a:lvl7pPr defTabSz="762000" fontAlgn="base">
              <a:spcBef>
                <a:spcPct val="0"/>
              </a:spcBef>
              <a:spcAft>
                <a:spcPct val="0"/>
              </a:spcAft>
              <a:tabLst>
                <a:tab pos="228600" algn="l"/>
              </a:tabLst>
              <a:defRPr>
                <a:solidFill>
                  <a:schemeClr val="tx1"/>
                </a:solidFill>
                <a:latin typeface="Arial" charset="0"/>
              </a:defRPr>
            </a:lvl7pPr>
            <a:lvl8pPr defTabSz="762000" fontAlgn="base">
              <a:spcBef>
                <a:spcPct val="0"/>
              </a:spcBef>
              <a:spcAft>
                <a:spcPct val="0"/>
              </a:spcAft>
              <a:tabLst>
                <a:tab pos="228600" algn="l"/>
              </a:tabLst>
              <a:defRPr>
                <a:solidFill>
                  <a:schemeClr val="tx1"/>
                </a:solidFill>
                <a:latin typeface="Arial" charset="0"/>
              </a:defRPr>
            </a:lvl8pPr>
            <a:lvl9pPr defTabSz="762000" fontAlgn="base">
              <a:spcBef>
                <a:spcPct val="0"/>
              </a:spcBef>
              <a:spcAft>
                <a:spcPct val="0"/>
              </a:spcAft>
              <a:tabLst>
                <a:tab pos="228600" algn="l"/>
              </a:tabLst>
              <a:defRPr>
                <a:solidFill>
                  <a:schemeClr val="tx1"/>
                </a:solidFill>
                <a:latin typeface="Arial" charset="0"/>
              </a:defRPr>
            </a:lvl9pPr>
          </a:lstStyle>
          <a:p>
            <a:r>
              <a:rPr lang="en-US">
                <a:latin typeface="Lucida Console" pitchFamily="49" charset="0"/>
              </a:rPr>
              <a:t>D:\is201&gt;javac -d classes src/entity/*.java</a:t>
            </a:r>
          </a:p>
        </p:txBody>
      </p:sp>
      <p:sp>
        <p:nvSpPr>
          <p:cNvPr id="2012167" name="AutoShape 7"/>
          <p:cNvSpPr>
            <a:spLocks noChangeArrowheads="1"/>
          </p:cNvSpPr>
          <p:nvPr/>
        </p:nvSpPr>
        <p:spPr bwMode="auto">
          <a:xfrm rot="18900000">
            <a:off x="2417763" y="4030663"/>
            <a:ext cx="495300" cy="650875"/>
          </a:xfrm>
          <a:prstGeom prst="downArrow">
            <a:avLst>
              <a:gd name="adj1" fmla="val 50000"/>
              <a:gd name="adj2" fmla="val 32853"/>
            </a:avLst>
          </a:prstGeom>
          <a:solidFill>
            <a:srgbClr val="CC99FF"/>
          </a:solidFill>
          <a:ln w="38100" algn="ctr">
            <a:solidFill>
              <a:schemeClr val="tx1"/>
            </a:solidFill>
            <a:miter lim="800000"/>
            <a:headEnd/>
            <a:tailEnd/>
          </a:ln>
          <a:effectLst>
            <a:outerShdw dist="35921" dir="2700000" algn="ctr" rotWithShape="0">
              <a:schemeClr val="bg2"/>
            </a:outerShdw>
          </a:effectLst>
        </p:spPr>
        <p:txBody>
          <a:bodyPr wrap="none" anchor="ctr">
            <a:spAutoFit/>
          </a:bodyPr>
          <a:lstStyle/>
          <a:p>
            <a:endParaRPr lang="en-US"/>
          </a:p>
        </p:txBody>
      </p:sp>
      <p:sp>
        <p:nvSpPr>
          <p:cNvPr id="2012168" name="AutoShape 8"/>
          <p:cNvSpPr>
            <a:spLocks noChangeArrowheads="1"/>
          </p:cNvSpPr>
          <p:nvPr/>
        </p:nvSpPr>
        <p:spPr bwMode="auto">
          <a:xfrm rot="13500000">
            <a:off x="5253038" y="3984625"/>
            <a:ext cx="495300" cy="650875"/>
          </a:xfrm>
          <a:prstGeom prst="downArrow">
            <a:avLst>
              <a:gd name="adj1" fmla="val 50000"/>
              <a:gd name="adj2" fmla="val 32853"/>
            </a:avLst>
          </a:prstGeom>
          <a:solidFill>
            <a:srgbClr val="CC99FF"/>
          </a:solidFill>
          <a:ln w="38100" algn="ctr">
            <a:solidFill>
              <a:schemeClr val="tx1"/>
            </a:solidFill>
            <a:miter lim="800000"/>
            <a:headEnd/>
            <a:tailEnd/>
          </a:ln>
          <a:effectLst>
            <a:outerShdw dist="35921" dir="2700000" algn="ctr" rotWithShape="0">
              <a:schemeClr val="bg2"/>
            </a:outerShdw>
          </a:effectLst>
        </p:spPr>
        <p:txBody>
          <a:bodyPr wrap="none" anchor="ctr">
            <a:spAutoFit/>
          </a:bodyPr>
          <a:lstStyle/>
          <a:p>
            <a:endParaRPr lang="en-US"/>
          </a:p>
        </p:txBody>
      </p:sp>
      <p:sp>
        <p:nvSpPr>
          <p:cNvPr id="2012171" name="Rectangle 11"/>
          <p:cNvSpPr>
            <a:spLocks noChangeArrowheads="1"/>
          </p:cNvSpPr>
          <p:nvPr/>
        </p:nvSpPr>
        <p:spPr bwMode="auto">
          <a:xfrm>
            <a:off x="288925" y="5749925"/>
            <a:ext cx="86106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rgbClr val="3333FF"/>
              </a:buClr>
              <a:buFont typeface="Wingdings" pitchFamily="2" charset="2"/>
              <a:buNone/>
            </a:pPr>
            <a:r>
              <a:rPr lang="en-US" sz="2000">
                <a:solidFill>
                  <a:schemeClr val="accent2"/>
                </a:solidFill>
                <a:latin typeface="Tahoma" pitchFamily="34" charset="0"/>
              </a:rPr>
              <a:t>Note: The classes folder need to be created first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              </a:t>
            </a:r>
          </a:p>
          <a:p>
            <a:r>
              <a:rPr lang="en-US"/>
              <a:t>                        </a:t>
            </a:r>
            <a:fld id="{141C790F-A33D-44A1-BE79-77188528B080}" type="slidenum">
              <a:rPr lang="en-US" b="1"/>
              <a:pPr/>
              <a:t>12</a:t>
            </a:fld>
            <a:endParaRPr lang="en-US" b="1"/>
          </a:p>
        </p:txBody>
      </p:sp>
      <p:sp>
        <p:nvSpPr>
          <p:cNvPr id="6" name="Footer Placeholder 4"/>
          <p:cNvSpPr>
            <a:spLocks noGrp="1"/>
          </p:cNvSpPr>
          <p:nvPr>
            <p:ph type="ftr" sz="quarter" idx="11"/>
          </p:nvPr>
        </p:nvSpPr>
        <p:spPr/>
        <p:txBody>
          <a:bodyPr/>
          <a:lstStyle/>
          <a:p>
            <a:r>
              <a:rPr lang="en-US"/>
              <a:t>Object Oriented Application Development</a:t>
            </a:r>
          </a:p>
        </p:txBody>
      </p:sp>
      <p:sp>
        <p:nvSpPr>
          <p:cNvPr id="2013186" name="Rectangle 2"/>
          <p:cNvSpPr>
            <a:spLocks noGrp="1" noChangeArrowheads="1"/>
          </p:cNvSpPr>
          <p:nvPr>
            <p:ph type="title"/>
          </p:nvPr>
        </p:nvSpPr>
        <p:spPr/>
        <p:txBody>
          <a:bodyPr/>
          <a:lstStyle/>
          <a:p>
            <a:r>
              <a:rPr lang="en-US"/>
              <a:t>Creating a Package - 3	</a:t>
            </a:r>
          </a:p>
        </p:txBody>
      </p:sp>
      <p:sp>
        <p:nvSpPr>
          <p:cNvPr id="2013187" name="Rectangle 3"/>
          <p:cNvSpPr>
            <a:spLocks noGrp="1" noChangeArrowheads="1"/>
          </p:cNvSpPr>
          <p:nvPr>
            <p:ph type="body" idx="1"/>
          </p:nvPr>
        </p:nvSpPr>
        <p:spPr>
          <a:xfrm>
            <a:off x="225425" y="1744663"/>
            <a:ext cx="8839200" cy="3687762"/>
          </a:xfrm>
        </p:spPr>
        <p:txBody>
          <a:bodyPr/>
          <a:lstStyle/>
          <a:p>
            <a:r>
              <a:rPr lang="en-US">
                <a:solidFill>
                  <a:srgbClr val="CC0066"/>
                </a:solidFill>
              </a:rPr>
              <a:t>Step 4</a:t>
            </a:r>
            <a:r>
              <a:rPr lang="en-US"/>
              <a:t>: Import the package in your class and use it.</a:t>
            </a:r>
          </a:p>
          <a:p>
            <a:endParaRPr lang="en-US"/>
          </a:p>
          <a:p>
            <a:endParaRPr lang="en-US"/>
          </a:p>
          <a:p>
            <a:endParaRPr lang="en-US"/>
          </a:p>
        </p:txBody>
      </p:sp>
      <p:sp>
        <p:nvSpPr>
          <p:cNvPr id="2013189" name="Text Box 5"/>
          <p:cNvSpPr txBox="1">
            <a:spLocks noChangeArrowheads="1"/>
          </p:cNvSpPr>
          <p:nvPr/>
        </p:nvSpPr>
        <p:spPr bwMode="auto">
          <a:xfrm>
            <a:off x="741363" y="2511425"/>
            <a:ext cx="7673975" cy="2379663"/>
          </a:xfrm>
          <a:prstGeom prst="rect">
            <a:avLst/>
          </a:prstGeom>
          <a:solidFill>
            <a:srgbClr val="99CCFF"/>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lvl1pPr algn="l" defTabSz="762000">
              <a:tabLst>
                <a:tab pos="228600" algn="l"/>
              </a:tabLst>
              <a:defRPr>
                <a:solidFill>
                  <a:schemeClr val="tx1"/>
                </a:solidFill>
                <a:latin typeface="Arial" charset="0"/>
              </a:defRPr>
            </a:lvl1pPr>
            <a:lvl2pPr algn="l" defTabSz="762000">
              <a:tabLst>
                <a:tab pos="228600" algn="l"/>
              </a:tabLst>
              <a:defRPr>
                <a:solidFill>
                  <a:schemeClr val="tx1"/>
                </a:solidFill>
                <a:latin typeface="Arial" charset="0"/>
              </a:defRPr>
            </a:lvl2pPr>
            <a:lvl3pPr algn="l" defTabSz="762000">
              <a:tabLst>
                <a:tab pos="228600" algn="l"/>
              </a:tabLst>
              <a:defRPr>
                <a:solidFill>
                  <a:schemeClr val="tx1"/>
                </a:solidFill>
                <a:latin typeface="Arial" charset="0"/>
              </a:defRPr>
            </a:lvl3pPr>
            <a:lvl4pPr algn="l" defTabSz="762000">
              <a:tabLst>
                <a:tab pos="228600" algn="l"/>
              </a:tabLst>
              <a:defRPr>
                <a:solidFill>
                  <a:schemeClr val="tx1"/>
                </a:solidFill>
                <a:latin typeface="Arial" charset="0"/>
              </a:defRPr>
            </a:lvl4pPr>
            <a:lvl5pPr algn="l" defTabSz="762000">
              <a:tabLst>
                <a:tab pos="228600" algn="l"/>
              </a:tabLst>
              <a:defRPr>
                <a:solidFill>
                  <a:schemeClr val="tx1"/>
                </a:solidFill>
                <a:latin typeface="Arial" charset="0"/>
              </a:defRPr>
            </a:lvl5pPr>
            <a:lvl6pPr defTabSz="762000" fontAlgn="base">
              <a:spcBef>
                <a:spcPct val="0"/>
              </a:spcBef>
              <a:spcAft>
                <a:spcPct val="0"/>
              </a:spcAft>
              <a:tabLst>
                <a:tab pos="228600" algn="l"/>
              </a:tabLst>
              <a:defRPr>
                <a:solidFill>
                  <a:schemeClr val="tx1"/>
                </a:solidFill>
                <a:latin typeface="Arial" charset="0"/>
              </a:defRPr>
            </a:lvl6pPr>
            <a:lvl7pPr defTabSz="762000" fontAlgn="base">
              <a:spcBef>
                <a:spcPct val="0"/>
              </a:spcBef>
              <a:spcAft>
                <a:spcPct val="0"/>
              </a:spcAft>
              <a:tabLst>
                <a:tab pos="228600" algn="l"/>
              </a:tabLst>
              <a:defRPr>
                <a:solidFill>
                  <a:schemeClr val="tx1"/>
                </a:solidFill>
                <a:latin typeface="Arial" charset="0"/>
              </a:defRPr>
            </a:lvl7pPr>
            <a:lvl8pPr defTabSz="762000" fontAlgn="base">
              <a:spcBef>
                <a:spcPct val="0"/>
              </a:spcBef>
              <a:spcAft>
                <a:spcPct val="0"/>
              </a:spcAft>
              <a:tabLst>
                <a:tab pos="228600" algn="l"/>
              </a:tabLst>
              <a:defRPr>
                <a:solidFill>
                  <a:schemeClr val="tx1"/>
                </a:solidFill>
                <a:latin typeface="Arial" charset="0"/>
              </a:defRPr>
            </a:lvl8pPr>
            <a:lvl9pPr defTabSz="762000" fontAlgn="base">
              <a:spcBef>
                <a:spcPct val="0"/>
              </a:spcBef>
              <a:spcAft>
                <a:spcPct val="0"/>
              </a:spcAft>
              <a:tabLst>
                <a:tab pos="228600" algn="l"/>
              </a:tabLst>
              <a:defRPr>
                <a:solidFill>
                  <a:schemeClr val="tx1"/>
                </a:solidFill>
                <a:latin typeface="Arial" charset="0"/>
              </a:defRPr>
            </a:lvl9pPr>
          </a:lstStyle>
          <a:p>
            <a:r>
              <a:rPr lang="en-US" sz="1600">
                <a:latin typeface="Lucida Console" pitchFamily="49" charset="0"/>
              </a:rPr>
              <a:t>import entity.*;</a:t>
            </a:r>
          </a:p>
          <a:p>
            <a:endParaRPr lang="en-US" sz="1600">
              <a:latin typeface="Lucida Console" pitchFamily="49" charset="0"/>
            </a:endParaRPr>
          </a:p>
          <a:p>
            <a:r>
              <a:rPr lang="en-US" sz="1600">
                <a:latin typeface="Lucida Console" pitchFamily="49" charset="0"/>
              </a:rPr>
              <a:t>public class EmployeeTest {</a:t>
            </a:r>
          </a:p>
          <a:p>
            <a:r>
              <a:rPr lang="en-US" sz="1600">
                <a:latin typeface="Lucida Console" pitchFamily="49" charset="0"/>
              </a:rPr>
              <a:t>  public static void main(String[] args) {</a:t>
            </a:r>
          </a:p>
          <a:p>
            <a:r>
              <a:rPr lang="en-US" sz="1600">
                <a:latin typeface="Lucida Console" pitchFamily="49" charset="0"/>
              </a:rPr>
              <a:t>    Employee e = new Employee("Lily");</a:t>
            </a:r>
          </a:p>
          <a:p>
            <a:r>
              <a:rPr lang="en-US" sz="1600">
                <a:latin typeface="Lucida Console" pitchFamily="49" charset="0"/>
              </a:rPr>
              <a:t>    System.out.println(e.getName());</a:t>
            </a:r>
          </a:p>
          <a:p>
            <a:r>
              <a:rPr lang="en-US" sz="1600">
                <a:latin typeface="Lucida Console" pitchFamily="49" charset="0"/>
              </a:rPr>
              <a:t>  }</a:t>
            </a:r>
          </a:p>
          <a:p>
            <a:r>
              <a:rPr lang="en-US" sz="1600">
                <a:latin typeface="Lucida Console"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13187">
                                            <p:txEl>
                                              <p:pRg st="0" end="0"/>
                                            </p:txEl>
                                          </p:spTgt>
                                        </p:tgtEl>
                                        <p:attrNameLst>
                                          <p:attrName>style.visibility</p:attrName>
                                        </p:attrNameLst>
                                      </p:cBhvr>
                                      <p:to>
                                        <p:strVal val="visible"/>
                                      </p:to>
                                    </p:set>
                                    <p:animEffect transition="in" filter="blinds(horizontal)">
                                      <p:cBhvr>
                                        <p:cTn id="7" dur="500"/>
                                        <p:tgtEl>
                                          <p:spTgt spid="20131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13189"/>
                                        </p:tgtEl>
                                        <p:attrNameLst>
                                          <p:attrName>style.visibility</p:attrName>
                                        </p:attrNameLst>
                                      </p:cBhvr>
                                      <p:to>
                                        <p:strVal val="visible"/>
                                      </p:to>
                                    </p:set>
                                    <p:animEffect transition="in" filter="blinds(horizontal)">
                                      <p:cBhvr>
                                        <p:cTn id="10" dur="500"/>
                                        <p:tgtEl>
                                          <p:spTgt spid="201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31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t>              </a:t>
            </a:r>
          </a:p>
          <a:p>
            <a:r>
              <a:rPr lang="en-US"/>
              <a:t>                        </a:t>
            </a:r>
            <a:fld id="{EA054928-CE99-462D-8996-946280AED19F}" type="slidenum">
              <a:rPr lang="en-US" b="1"/>
              <a:pPr/>
              <a:t>13</a:t>
            </a:fld>
            <a:endParaRPr lang="en-US" b="1"/>
          </a:p>
        </p:txBody>
      </p:sp>
      <p:sp>
        <p:nvSpPr>
          <p:cNvPr id="8" name="Footer Placeholder 4"/>
          <p:cNvSpPr>
            <a:spLocks noGrp="1"/>
          </p:cNvSpPr>
          <p:nvPr>
            <p:ph type="ftr" sz="quarter" idx="11"/>
          </p:nvPr>
        </p:nvSpPr>
        <p:spPr/>
        <p:txBody>
          <a:bodyPr/>
          <a:lstStyle/>
          <a:p>
            <a:r>
              <a:rPr lang="en-US"/>
              <a:t>Object Oriented Application Development</a:t>
            </a:r>
          </a:p>
        </p:txBody>
      </p:sp>
      <p:sp>
        <p:nvSpPr>
          <p:cNvPr id="2039810" name="Rectangle 2"/>
          <p:cNvSpPr>
            <a:spLocks noGrp="1" noChangeArrowheads="1"/>
          </p:cNvSpPr>
          <p:nvPr>
            <p:ph type="title"/>
          </p:nvPr>
        </p:nvSpPr>
        <p:spPr/>
        <p:txBody>
          <a:bodyPr/>
          <a:lstStyle/>
          <a:p>
            <a:r>
              <a:rPr lang="en-US"/>
              <a:t>Creating a Package - 4</a:t>
            </a:r>
          </a:p>
        </p:txBody>
      </p:sp>
      <p:sp>
        <p:nvSpPr>
          <p:cNvPr id="2039811" name="Rectangle 3"/>
          <p:cNvSpPr>
            <a:spLocks noGrp="1" noChangeArrowheads="1"/>
          </p:cNvSpPr>
          <p:nvPr>
            <p:ph type="body" idx="1"/>
          </p:nvPr>
        </p:nvSpPr>
        <p:spPr/>
        <p:txBody>
          <a:bodyPr/>
          <a:lstStyle/>
          <a:p>
            <a:r>
              <a:rPr lang="en-US">
                <a:solidFill>
                  <a:srgbClr val="CC0066"/>
                </a:solidFill>
              </a:rPr>
              <a:t>Step 5</a:t>
            </a:r>
            <a:r>
              <a:rPr lang="en-US"/>
              <a:t>: Save the file in the right directory.</a:t>
            </a:r>
          </a:p>
          <a:p>
            <a:endParaRPr lang="en-US"/>
          </a:p>
          <a:p>
            <a:endParaRPr lang="en-US"/>
          </a:p>
          <a:p>
            <a:endParaRPr lang="en-US"/>
          </a:p>
          <a:p>
            <a:endParaRPr lang="en-US"/>
          </a:p>
          <a:p>
            <a:endParaRPr lang="en-US"/>
          </a:p>
          <a:p>
            <a:endParaRPr lang="en-US"/>
          </a:p>
          <a:p>
            <a:r>
              <a:rPr lang="en-US">
                <a:solidFill>
                  <a:srgbClr val="CC0066"/>
                </a:solidFill>
              </a:rPr>
              <a:t>Step 6</a:t>
            </a:r>
            <a:r>
              <a:rPr lang="en-US"/>
              <a:t>: Compile and run it.</a:t>
            </a:r>
          </a:p>
          <a:p>
            <a:endParaRPr lang="en-US"/>
          </a:p>
          <a:p>
            <a:endParaRPr lang="en-US"/>
          </a:p>
        </p:txBody>
      </p:sp>
      <p:graphicFrame>
        <p:nvGraphicFramePr>
          <p:cNvPr id="2039818" name="Object 10"/>
          <p:cNvGraphicFramePr>
            <a:graphicFrameLocks noGrp="1" noChangeAspect="1"/>
          </p:cNvGraphicFramePr>
          <p:nvPr>
            <p:ph sz="half" idx="4294967295"/>
          </p:nvPr>
        </p:nvGraphicFramePr>
        <p:xfrm>
          <a:off x="762000" y="1701800"/>
          <a:ext cx="4229100" cy="2408238"/>
        </p:xfrm>
        <a:graphic>
          <a:graphicData uri="http://schemas.openxmlformats.org/presentationml/2006/ole">
            <mc:AlternateContent xmlns:mc="http://schemas.openxmlformats.org/markup-compatibility/2006">
              <mc:Choice xmlns:v="urn:schemas-microsoft-com:vml" Requires="v">
                <p:oleObj spid="_x0000_s2039832" name="Visio" r:id="rId3" imgW="6965899" imgH="3965448" progId="Visio.Drawing.11">
                  <p:embed/>
                </p:oleObj>
              </mc:Choice>
              <mc:Fallback>
                <p:oleObj name="Visio" r:id="rId3" imgW="6965899" imgH="3965448" progId="Visio.Drawing.11">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01800"/>
                        <a:ext cx="4229100" cy="24082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39820" name="Text Box 12"/>
          <p:cNvSpPr txBox="1">
            <a:spLocks noChangeArrowheads="1"/>
          </p:cNvSpPr>
          <p:nvPr/>
        </p:nvSpPr>
        <p:spPr bwMode="auto">
          <a:xfrm>
            <a:off x="422275" y="5078413"/>
            <a:ext cx="8435975" cy="506412"/>
          </a:xfrm>
          <a:prstGeom prst="rect">
            <a:avLst/>
          </a:prstGeom>
          <a:solidFill>
            <a:srgbClr val="99CCFF"/>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lvl1pPr algn="l" defTabSz="762000">
              <a:tabLst>
                <a:tab pos="228600" algn="l"/>
              </a:tabLst>
              <a:defRPr>
                <a:solidFill>
                  <a:schemeClr val="tx1"/>
                </a:solidFill>
                <a:latin typeface="Arial" charset="0"/>
              </a:defRPr>
            </a:lvl1pPr>
            <a:lvl2pPr algn="l" defTabSz="762000">
              <a:tabLst>
                <a:tab pos="228600" algn="l"/>
              </a:tabLst>
              <a:defRPr>
                <a:solidFill>
                  <a:schemeClr val="tx1"/>
                </a:solidFill>
                <a:latin typeface="Arial" charset="0"/>
              </a:defRPr>
            </a:lvl2pPr>
            <a:lvl3pPr algn="l" defTabSz="762000">
              <a:tabLst>
                <a:tab pos="228600" algn="l"/>
              </a:tabLst>
              <a:defRPr>
                <a:solidFill>
                  <a:schemeClr val="tx1"/>
                </a:solidFill>
                <a:latin typeface="Arial" charset="0"/>
              </a:defRPr>
            </a:lvl3pPr>
            <a:lvl4pPr algn="l" defTabSz="762000">
              <a:tabLst>
                <a:tab pos="228600" algn="l"/>
              </a:tabLst>
              <a:defRPr>
                <a:solidFill>
                  <a:schemeClr val="tx1"/>
                </a:solidFill>
                <a:latin typeface="Arial" charset="0"/>
              </a:defRPr>
            </a:lvl4pPr>
            <a:lvl5pPr algn="l" defTabSz="762000">
              <a:tabLst>
                <a:tab pos="228600" algn="l"/>
              </a:tabLst>
              <a:defRPr>
                <a:solidFill>
                  <a:schemeClr val="tx1"/>
                </a:solidFill>
                <a:latin typeface="Arial" charset="0"/>
              </a:defRPr>
            </a:lvl5pPr>
            <a:lvl6pPr defTabSz="762000" fontAlgn="base">
              <a:spcBef>
                <a:spcPct val="0"/>
              </a:spcBef>
              <a:spcAft>
                <a:spcPct val="0"/>
              </a:spcAft>
              <a:tabLst>
                <a:tab pos="228600" algn="l"/>
              </a:tabLst>
              <a:defRPr>
                <a:solidFill>
                  <a:schemeClr val="tx1"/>
                </a:solidFill>
                <a:latin typeface="Arial" charset="0"/>
              </a:defRPr>
            </a:lvl6pPr>
            <a:lvl7pPr defTabSz="762000" fontAlgn="base">
              <a:spcBef>
                <a:spcPct val="0"/>
              </a:spcBef>
              <a:spcAft>
                <a:spcPct val="0"/>
              </a:spcAft>
              <a:tabLst>
                <a:tab pos="228600" algn="l"/>
              </a:tabLst>
              <a:defRPr>
                <a:solidFill>
                  <a:schemeClr val="tx1"/>
                </a:solidFill>
                <a:latin typeface="Arial" charset="0"/>
              </a:defRPr>
            </a:lvl7pPr>
            <a:lvl8pPr defTabSz="762000" fontAlgn="base">
              <a:spcBef>
                <a:spcPct val="0"/>
              </a:spcBef>
              <a:spcAft>
                <a:spcPct val="0"/>
              </a:spcAft>
              <a:tabLst>
                <a:tab pos="228600" algn="l"/>
              </a:tabLst>
              <a:defRPr>
                <a:solidFill>
                  <a:schemeClr val="tx1"/>
                </a:solidFill>
                <a:latin typeface="Arial" charset="0"/>
              </a:defRPr>
            </a:lvl8pPr>
            <a:lvl9pPr defTabSz="762000" fontAlgn="base">
              <a:spcBef>
                <a:spcPct val="0"/>
              </a:spcBef>
              <a:spcAft>
                <a:spcPct val="0"/>
              </a:spcAft>
              <a:tabLst>
                <a:tab pos="228600" algn="l"/>
              </a:tabLst>
              <a:defRPr>
                <a:solidFill>
                  <a:schemeClr val="tx1"/>
                </a:solidFill>
                <a:latin typeface="Arial" charset="0"/>
              </a:defRPr>
            </a:lvl9pPr>
          </a:lstStyle>
          <a:p>
            <a:r>
              <a:rPr lang="en-US">
                <a:latin typeface="Lucida Console" pitchFamily="49" charset="0"/>
              </a:rPr>
              <a:t>D:\is201&gt;javac –cp classes -d classes src\EmployeeTest.java</a:t>
            </a:r>
          </a:p>
        </p:txBody>
      </p:sp>
      <p:sp>
        <p:nvSpPr>
          <p:cNvPr id="2039821" name="Text Box 13"/>
          <p:cNvSpPr txBox="1">
            <a:spLocks noChangeArrowheads="1"/>
          </p:cNvSpPr>
          <p:nvPr/>
        </p:nvSpPr>
        <p:spPr bwMode="auto">
          <a:xfrm>
            <a:off x="431800" y="5753100"/>
            <a:ext cx="8418513" cy="506413"/>
          </a:xfrm>
          <a:prstGeom prst="rect">
            <a:avLst/>
          </a:prstGeom>
          <a:solidFill>
            <a:srgbClr val="99CCFF"/>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lvl1pPr algn="l" defTabSz="762000">
              <a:tabLst>
                <a:tab pos="228600" algn="l"/>
              </a:tabLst>
              <a:defRPr>
                <a:solidFill>
                  <a:schemeClr val="tx1"/>
                </a:solidFill>
                <a:latin typeface="Arial" charset="0"/>
              </a:defRPr>
            </a:lvl1pPr>
            <a:lvl2pPr algn="l" defTabSz="762000">
              <a:tabLst>
                <a:tab pos="228600" algn="l"/>
              </a:tabLst>
              <a:defRPr>
                <a:solidFill>
                  <a:schemeClr val="tx1"/>
                </a:solidFill>
                <a:latin typeface="Arial" charset="0"/>
              </a:defRPr>
            </a:lvl2pPr>
            <a:lvl3pPr algn="l" defTabSz="762000">
              <a:tabLst>
                <a:tab pos="228600" algn="l"/>
              </a:tabLst>
              <a:defRPr>
                <a:solidFill>
                  <a:schemeClr val="tx1"/>
                </a:solidFill>
                <a:latin typeface="Arial" charset="0"/>
              </a:defRPr>
            </a:lvl3pPr>
            <a:lvl4pPr algn="l" defTabSz="762000">
              <a:tabLst>
                <a:tab pos="228600" algn="l"/>
              </a:tabLst>
              <a:defRPr>
                <a:solidFill>
                  <a:schemeClr val="tx1"/>
                </a:solidFill>
                <a:latin typeface="Arial" charset="0"/>
              </a:defRPr>
            </a:lvl4pPr>
            <a:lvl5pPr algn="l" defTabSz="762000">
              <a:tabLst>
                <a:tab pos="228600" algn="l"/>
              </a:tabLst>
              <a:defRPr>
                <a:solidFill>
                  <a:schemeClr val="tx1"/>
                </a:solidFill>
                <a:latin typeface="Arial" charset="0"/>
              </a:defRPr>
            </a:lvl5pPr>
            <a:lvl6pPr defTabSz="762000" fontAlgn="base">
              <a:spcBef>
                <a:spcPct val="0"/>
              </a:spcBef>
              <a:spcAft>
                <a:spcPct val="0"/>
              </a:spcAft>
              <a:tabLst>
                <a:tab pos="228600" algn="l"/>
              </a:tabLst>
              <a:defRPr>
                <a:solidFill>
                  <a:schemeClr val="tx1"/>
                </a:solidFill>
                <a:latin typeface="Arial" charset="0"/>
              </a:defRPr>
            </a:lvl6pPr>
            <a:lvl7pPr defTabSz="762000" fontAlgn="base">
              <a:spcBef>
                <a:spcPct val="0"/>
              </a:spcBef>
              <a:spcAft>
                <a:spcPct val="0"/>
              </a:spcAft>
              <a:tabLst>
                <a:tab pos="228600" algn="l"/>
              </a:tabLst>
              <a:defRPr>
                <a:solidFill>
                  <a:schemeClr val="tx1"/>
                </a:solidFill>
                <a:latin typeface="Arial" charset="0"/>
              </a:defRPr>
            </a:lvl7pPr>
            <a:lvl8pPr defTabSz="762000" fontAlgn="base">
              <a:spcBef>
                <a:spcPct val="0"/>
              </a:spcBef>
              <a:spcAft>
                <a:spcPct val="0"/>
              </a:spcAft>
              <a:tabLst>
                <a:tab pos="228600" algn="l"/>
              </a:tabLst>
              <a:defRPr>
                <a:solidFill>
                  <a:schemeClr val="tx1"/>
                </a:solidFill>
                <a:latin typeface="Arial" charset="0"/>
              </a:defRPr>
            </a:lvl8pPr>
            <a:lvl9pPr defTabSz="762000" fontAlgn="base">
              <a:spcBef>
                <a:spcPct val="0"/>
              </a:spcBef>
              <a:spcAft>
                <a:spcPct val="0"/>
              </a:spcAft>
              <a:tabLst>
                <a:tab pos="228600" algn="l"/>
              </a:tabLst>
              <a:defRPr>
                <a:solidFill>
                  <a:schemeClr val="tx1"/>
                </a:solidFill>
                <a:latin typeface="Arial" charset="0"/>
              </a:defRPr>
            </a:lvl9pPr>
          </a:lstStyle>
          <a:p>
            <a:r>
              <a:rPr lang="en-US">
                <a:latin typeface="Courier New" pitchFamily="49" charset="0"/>
              </a:rPr>
              <a:t>D:\is201&gt;</a:t>
            </a:r>
            <a:r>
              <a:rPr lang="en-US">
                <a:latin typeface="Lucida Console" pitchFamily="49" charset="0"/>
              </a:rPr>
              <a:t>java –cp classes EmployeeTest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39811">
                                            <p:txEl>
                                              <p:pRg st="0" end="0"/>
                                            </p:txEl>
                                          </p:spTgt>
                                        </p:tgtEl>
                                        <p:attrNameLst>
                                          <p:attrName>style.visibility</p:attrName>
                                        </p:attrNameLst>
                                      </p:cBhvr>
                                      <p:to>
                                        <p:strVal val="visible"/>
                                      </p:to>
                                    </p:set>
                                    <p:animEffect transition="in" filter="blinds(horizontal)">
                                      <p:cBhvr>
                                        <p:cTn id="7" dur="500"/>
                                        <p:tgtEl>
                                          <p:spTgt spid="203981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39818"/>
                                        </p:tgtEl>
                                        <p:attrNameLst>
                                          <p:attrName>style.visibility</p:attrName>
                                        </p:attrNameLst>
                                      </p:cBhvr>
                                      <p:to>
                                        <p:strVal val="visible"/>
                                      </p:to>
                                    </p:set>
                                    <p:animEffect transition="in" filter="blinds(horizontal)">
                                      <p:cBhvr>
                                        <p:cTn id="10" dur="500"/>
                                        <p:tgtEl>
                                          <p:spTgt spid="20398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39811">
                                            <p:txEl>
                                              <p:pRg st="7" end="7"/>
                                            </p:txEl>
                                          </p:spTgt>
                                        </p:tgtEl>
                                        <p:attrNameLst>
                                          <p:attrName>style.visibility</p:attrName>
                                        </p:attrNameLst>
                                      </p:cBhvr>
                                      <p:to>
                                        <p:strVal val="visible"/>
                                      </p:to>
                                    </p:set>
                                    <p:animEffect transition="in" filter="blinds(horizontal)">
                                      <p:cBhvr>
                                        <p:cTn id="15" dur="500"/>
                                        <p:tgtEl>
                                          <p:spTgt spid="2039811">
                                            <p:txEl>
                                              <p:pRg st="7" end="7"/>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39820"/>
                                        </p:tgtEl>
                                        <p:attrNameLst>
                                          <p:attrName>style.visibility</p:attrName>
                                        </p:attrNameLst>
                                      </p:cBhvr>
                                      <p:to>
                                        <p:strVal val="visible"/>
                                      </p:to>
                                    </p:set>
                                    <p:animEffect transition="in" filter="blinds(horizontal)">
                                      <p:cBhvr>
                                        <p:cTn id="18" dur="500"/>
                                        <p:tgtEl>
                                          <p:spTgt spid="203982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039821"/>
                                        </p:tgtEl>
                                        <p:attrNameLst>
                                          <p:attrName>style.visibility</p:attrName>
                                        </p:attrNameLst>
                                      </p:cBhvr>
                                      <p:to>
                                        <p:strVal val="visible"/>
                                      </p:to>
                                    </p:set>
                                    <p:animEffect transition="in" filter="blinds(horizontal)">
                                      <p:cBhvr>
                                        <p:cTn id="21" dur="500"/>
                                        <p:tgtEl>
                                          <p:spTgt spid="2039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9820" grpId="0" animBg="1"/>
      <p:bldP spid="20398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              </a:t>
            </a:r>
          </a:p>
          <a:p>
            <a:r>
              <a:rPr lang="en-US"/>
              <a:t>                        </a:t>
            </a:r>
            <a:fld id="{34B5C16C-8F8F-49AF-BB46-C895ADECFE3B}" type="slidenum">
              <a:rPr lang="en-US" b="1"/>
              <a:pPr/>
              <a:t>14</a:t>
            </a:fld>
            <a:endParaRPr lang="en-US" b="1"/>
          </a:p>
        </p:txBody>
      </p:sp>
      <p:sp>
        <p:nvSpPr>
          <p:cNvPr id="5" name="Footer Placeholder 4"/>
          <p:cNvSpPr>
            <a:spLocks noGrp="1"/>
          </p:cNvSpPr>
          <p:nvPr>
            <p:ph type="ftr" sz="quarter" idx="11"/>
          </p:nvPr>
        </p:nvSpPr>
        <p:spPr/>
        <p:txBody>
          <a:bodyPr/>
          <a:lstStyle/>
          <a:p>
            <a:r>
              <a:rPr lang="en-US"/>
              <a:t>Object Oriented Application Development</a:t>
            </a:r>
          </a:p>
        </p:txBody>
      </p:sp>
      <p:sp>
        <p:nvSpPr>
          <p:cNvPr id="2073602" name="Rectangle 2"/>
          <p:cNvSpPr>
            <a:spLocks noGrp="1" noChangeArrowheads="1"/>
          </p:cNvSpPr>
          <p:nvPr>
            <p:ph type="title"/>
          </p:nvPr>
        </p:nvSpPr>
        <p:spPr/>
        <p:txBody>
          <a:bodyPr/>
          <a:lstStyle/>
          <a:p>
            <a:r>
              <a:rPr lang="en-US" dirty="0"/>
              <a:t>Exercise </a:t>
            </a:r>
            <a:r>
              <a:rPr lang="en-US" dirty="0" smtClean="0"/>
              <a:t>14: </a:t>
            </a:r>
            <a:r>
              <a:rPr lang="en-US" dirty="0"/>
              <a:t>Packages</a:t>
            </a:r>
          </a:p>
        </p:txBody>
      </p:sp>
      <p:sp>
        <p:nvSpPr>
          <p:cNvPr id="2073603" name="Rectangle 3"/>
          <p:cNvSpPr>
            <a:spLocks noGrp="1" noChangeArrowheads="1"/>
          </p:cNvSpPr>
          <p:nvPr>
            <p:ph type="body" idx="1"/>
          </p:nvPr>
        </p:nvSpPr>
        <p:spPr/>
        <p:txBody>
          <a:bodyPr/>
          <a:lstStyle/>
          <a:p>
            <a:pPr>
              <a:lnSpc>
                <a:spcPct val="90000"/>
              </a:lnSpc>
            </a:pPr>
            <a:r>
              <a:rPr lang="en-US"/>
              <a:t>Implement the Employee class.</a:t>
            </a:r>
          </a:p>
          <a:p>
            <a:pPr lvl="1">
              <a:lnSpc>
                <a:spcPct val="90000"/>
              </a:lnSpc>
            </a:pPr>
            <a:r>
              <a:rPr lang="en-US"/>
              <a:t>The class has two attributes</a:t>
            </a:r>
          </a:p>
          <a:p>
            <a:pPr lvl="2">
              <a:lnSpc>
                <a:spcPct val="90000"/>
              </a:lnSpc>
            </a:pPr>
            <a:r>
              <a:rPr lang="en-US">
                <a:solidFill>
                  <a:schemeClr val="tx1"/>
                </a:solidFill>
                <a:latin typeface="Lucida Console" pitchFamily="49" charset="0"/>
              </a:rPr>
              <a:t>name</a:t>
            </a:r>
            <a:r>
              <a:rPr lang="en-US"/>
              <a:t> (of type </a:t>
            </a:r>
            <a:r>
              <a:rPr lang="en-US">
                <a:solidFill>
                  <a:schemeClr val="tx1"/>
                </a:solidFill>
                <a:latin typeface="Lucida Console" pitchFamily="49" charset="0"/>
              </a:rPr>
              <a:t>String</a:t>
            </a:r>
            <a:r>
              <a:rPr lang="en-US"/>
              <a:t>)</a:t>
            </a:r>
          </a:p>
          <a:p>
            <a:pPr lvl="2">
              <a:lnSpc>
                <a:spcPct val="90000"/>
              </a:lnSpc>
            </a:pPr>
            <a:r>
              <a:rPr lang="en-US">
                <a:solidFill>
                  <a:schemeClr val="tx1"/>
                </a:solidFill>
                <a:latin typeface="Lucida Console" pitchFamily="49" charset="0"/>
              </a:rPr>
              <a:t>salary</a:t>
            </a:r>
            <a:r>
              <a:rPr lang="en-US"/>
              <a:t> (of type </a:t>
            </a:r>
            <a:r>
              <a:rPr lang="en-US">
                <a:solidFill>
                  <a:schemeClr val="tx1"/>
                </a:solidFill>
                <a:latin typeface="Lucida Console" pitchFamily="49" charset="0"/>
              </a:rPr>
              <a:t>double</a:t>
            </a:r>
            <a:r>
              <a:rPr lang="en-US"/>
              <a:t>)</a:t>
            </a:r>
          </a:p>
          <a:p>
            <a:pPr lvl="1">
              <a:lnSpc>
                <a:spcPct val="90000"/>
              </a:lnSpc>
            </a:pPr>
            <a:r>
              <a:rPr lang="en-US"/>
              <a:t>Implement getters and setters</a:t>
            </a:r>
          </a:p>
          <a:p>
            <a:pPr lvl="1">
              <a:lnSpc>
                <a:spcPct val="90000"/>
              </a:lnSpc>
            </a:pPr>
            <a:r>
              <a:rPr lang="en-US"/>
              <a:t>Implement the </a:t>
            </a:r>
            <a:r>
              <a:rPr lang="en-US">
                <a:solidFill>
                  <a:schemeClr val="tx1"/>
                </a:solidFill>
                <a:latin typeface="Lucida Console" pitchFamily="49" charset="0"/>
              </a:rPr>
              <a:t>toString</a:t>
            </a:r>
            <a:r>
              <a:rPr lang="en-US"/>
              <a:t> method</a:t>
            </a:r>
          </a:p>
          <a:p>
            <a:pPr>
              <a:lnSpc>
                <a:spcPct val="90000"/>
              </a:lnSpc>
            </a:pPr>
            <a:r>
              <a:rPr lang="en-US"/>
              <a:t>Place the </a:t>
            </a:r>
            <a:r>
              <a:rPr lang="en-US">
                <a:solidFill>
                  <a:schemeClr val="tx1"/>
                </a:solidFill>
                <a:latin typeface="Lucida Console" pitchFamily="49" charset="0"/>
              </a:rPr>
              <a:t>Employee</a:t>
            </a:r>
            <a:r>
              <a:rPr lang="en-US"/>
              <a:t> class in the </a:t>
            </a:r>
            <a:r>
              <a:rPr lang="en-US">
                <a:solidFill>
                  <a:schemeClr val="tx1"/>
                </a:solidFill>
                <a:latin typeface="Lucida Console" pitchFamily="49" charset="0"/>
              </a:rPr>
              <a:t>ooad</a:t>
            </a:r>
            <a:r>
              <a:rPr lang="en-US"/>
              <a:t> package.</a:t>
            </a:r>
          </a:p>
          <a:p>
            <a:pPr>
              <a:lnSpc>
                <a:spcPct val="90000"/>
              </a:lnSpc>
            </a:pPr>
            <a:r>
              <a:rPr lang="en-US"/>
              <a:t>Implement the </a:t>
            </a:r>
            <a:r>
              <a:rPr lang="en-US">
                <a:solidFill>
                  <a:schemeClr val="tx1"/>
                </a:solidFill>
                <a:latin typeface="Lucida Console" pitchFamily="49" charset="0"/>
              </a:rPr>
              <a:t>EmployeeTest</a:t>
            </a:r>
            <a:r>
              <a:rPr lang="en-US"/>
              <a:t> class in the default package (i.e., no package is declared).</a:t>
            </a:r>
          </a:p>
          <a:p>
            <a:pPr lvl="1">
              <a:lnSpc>
                <a:spcPct val="90000"/>
              </a:lnSpc>
            </a:pPr>
            <a:r>
              <a:rPr lang="en-US"/>
              <a:t>Declares and creates an instance of </a:t>
            </a:r>
            <a:r>
              <a:rPr lang="en-US">
                <a:solidFill>
                  <a:schemeClr val="tx1"/>
                </a:solidFill>
                <a:latin typeface="Lucida Console" pitchFamily="49" charset="0"/>
              </a:rPr>
              <a:t>Employee</a:t>
            </a:r>
          </a:p>
          <a:p>
            <a:pPr lvl="1">
              <a:lnSpc>
                <a:spcPct val="90000"/>
              </a:lnSpc>
            </a:pPr>
            <a:r>
              <a:rPr lang="en-US"/>
              <a:t>Displays the textual representation of the </a:t>
            </a:r>
            <a:r>
              <a:rPr lang="en-US">
                <a:solidFill>
                  <a:schemeClr val="tx1"/>
                </a:solidFill>
                <a:latin typeface="Lucida Console" pitchFamily="49" charset="0"/>
              </a:rPr>
              <a:t>Employee</a:t>
            </a:r>
            <a:r>
              <a:rPr lang="en-US"/>
              <a:t> object to the screen.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r>
              <a:rPr lang="en-US"/>
              <a:t>              </a:t>
            </a:r>
          </a:p>
          <a:p>
            <a:r>
              <a:rPr lang="en-US"/>
              <a:t>                        </a:t>
            </a:r>
            <a:fld id="{AF63FA72-10C1-4991-B10C-DB47497B9612}" type="slidenum">
              <a:rPr lang="en-US" b="1"/>
              <a:pPr/>
              <a:t>15</a:t>
            </a:fld>
            <a:endParaRPr lang="en-US" b="1"/>
          </a:p>
        </p:txBody>
      </p:sp>
      <p:sp>
        <p:nvSpPr>
          <p:cNvPr id="42" name="Footer Placeholder 4"/>
          <p:cNvSpPr>
            <a:spLocks noGrp="1"/>
          </p:cNvSpPr>
          <p:nvPr>
            <p:ph type="ftr" sz="quarter" idx="11"/>
          </p:nvPr>
        </p:nvSpPr>
        <p:spPr/>
        <p:txBody>
          <a:bodyPr/>
          <a:lstStyle/>
          <a:p>
            <a:r>
              <a:rPr lang="en-US"/>
              <a:t>Object Oriented Application Development</a:t>
            </a:r>
          </a:p>
        </p:txBody>
      </p:sp>
      <p:sp>
        <p:nvSpPr>
          <p:cNvPr id="2066434" name="Rectangle 2"/>
          <p:cNvSpPr>
            <a:spLocks noGrp="1" noChangeArrowheads="1"/>
          </p:cNvSpPr>
          <p:nvPr>
            <p:ph type="title"/>
          </p:nvPr>
        </p:nvSpPr>
        <p:spPr/>
        <p:txBody>
          <a:bodyPr/>
          <a:lstStyle/>
          <a:p>
            <a:r>
              <a:rPr lang="en-US" sz="2800"/>
              <a:t>Controlling Access </a:t>
            </a:r>
            <a:br>
              <a:rPr lang="en-US" sz="2800"/>
            </a:br>
            <a:r>
              <a:rPr lang="en-US" sz="1200">
                <a:solidFill>
                  <a:schemeClr val="tx1"/>
                </a:solidFill>
              </a:rPr>
              <a:t>Java 5.0 Program Design P477</a:t>
            </a:r>
          </a:p>
        </p:txBody>
      </p:sp>
      <p:graphicFrame>
        <p:nvGraphicFramePr>
          <p:cNvPr id="2066435" name="Group 3"/>
          <p:cNvGraphicFramePr>
            <a:graphicFrameLocks noGrp="1"/>
          </p:cNvGraphicFramePr>
          <p:nvPr>
            <p:ph idx="1"/>
          </p:nvPr>
        </p:nvGraphicFramePr>
        <p:xfrm>
          <a:off x="304800" y="1125538"/>
          <a:ext cx="8610600" cy="1828800"/>
        </p:xfrm>
        <a:graphic>
          <a:graphicData uri="http://schemas.openxmlformats.org/drawingml/2006/table">
            <a:tbl>
              <a:tblPr/>
              <a:tblGrid>
                <a:gridCol w="1722438"/>
                <a:gridCol w="1722437"/>
                <a:gridCol w="1720850"/>
                <a:gridCol w="1722438"/>
                <a:gridCol w="1722437"/>
              </a:tblGrid>
              <a:tr h="180975">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Modifier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Same 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Same Package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Subclass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Universe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238125">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private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238125">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 default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236538">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protected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238125">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public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r>
              <a:rPr lang="en-US"/>
              <a:t>              </a:t>
            </a:r>
          </a:p>
          <a:p>
            <a:r>
              <a:rPr lang="en-US"/>
              <a:t>                        </a:t>
            </a:r>
            <a:fld id="{94BB9697-B330-44FC-AA46-A25CF7F2185D}" type="slidenum">
              <a:rPr lang="en-US" b="1"/>
              <a:pPr/>
              <a:t>16</a:t>
            </a:fld>
            <a:endParaRPr lang="en-US" b="1"/>
          </a:p>
        </p:txBody>
      </p:sp>
      <p:sp>
        <p:nvSpPr>
          <p:cNvPr id="19" name="Footer Placeholder 4"/>
          <p:cNvSpPr>
            <a:spLocks noGrp="1"/>
          </p:cNvSpPr>
          <p:nvPr>
            <p:ph type="ftr" sz="quarter" idx="11"/>
          </p:nvPr>
        </p:nvSpPr>
        <p:spPr/>
        <p:txBody>
          <a:bodyPr/>
          <a:lstStyle/>
          <a:p>
            <a:r>
              <a:rPr lang="en-US"/>
              <a:t>Object Oriented Application Development</a:t>
            </a:r>
          </a:p>
        </p:txBody>
      </p:sp>
      <p:sp>
        <p:nvSpPr>
          <p:cNvPr id="2067458" name="Rectangle 2"/>
          <p:cNvSpPr>
            <a:spLocks noGrp="1" noChangeArrowheads="1"/>
          </p:cNvSpPr>
          <p:nvPr>
            <p:ph type="title"/>
          </p:nvPr>
        </p:nvSpPr>
        <p:spPr/>
        <p:txBody>
          <a:bodyPr/>
          <a:lstStyle/>
          <a:p>
            <a:r>
              <a:rPr lang="en-US"/>
              <a:t>Public Access Modifier</a:t>
            </a:r>
          </a:p>
        </p:txBody>
      </p:sp>
      <p:sp>
        <p:nvSpPr>
          <p:cNvPr id="2067459" name="Rectangle 3"/>
          <p:cNvSpPr>
            <a:spLocks noChangeArrowheads="1"/>
          </p:cNvSpPr>
          <p:nvPr/>
        </p:nvSpPr>
        <p:spPr bwMode="auto">
          <a:xfrm>
            <a:off x="744538" y="1689100"/>
            <a:ext cx="3671887" cy="4216400"/>
          </a:xfrm>
          <a:prstGeom prst="rect">
            <a:avLst/>
          </a:prstGeom>
          <a:solidFill>
            <a:srgbClr val="99CCFF"/>
          </a:solidFill>
          <a:ln w="38100" algn="ctr">
            <a:solidFill>
              <a:schemeClr val="tx1"/>
            </a:solidFill>
            <a:miter lim="800000"/>
            <a:headEnd/>
            <a:tailEnd/>
          </a:ln>
          <a:effectLst>
            <a:outerShdw dist="35921" dir="2700000" algn="ctr" rotWithShape="0">
              <a:schemeClr val="bg2"/>
            </a:outerShdw>
          </a:effectLst>
        </p:spPr>
        <p:txBody>
          <a:bodyPr wrap="none"/>
          <a:lstStyle/>
          <a:p>
            <a:pPr defTabSz="762000">
              <a:tabLst>
                <a:tab pos="228600" algn="l"/>
              </a:tabLst>
            </a:pPr>
            <a:r>
              <a:rPr lang="en-US">
                <a:latin typeface="Tahoma" pitchFamily="34" charset="0"/>
              </a:rPr>
              <a:t>Package X</a:t>
            </a:r>
          </a:p>
        </p:txBody>
      </p:sp>
      <p:sp>
        <p:nvSpPr>
          <p:cNvPr id="2067460" name="Rectangle 4"/>
          <p:cNvSpPr>
            <a:spLocks noChangeArrowheads="1"/>
          </p:cNvSpPr>
          <p:nvPr/>
        </p:nvSpPr>
        <p:spPr bwMode="auto">
          <a:xfrm>
            <a:off x="4643438" y="1690688"/>
            <a:ext cx="3671887" cy="4216400"/>
          </a:xfrm>
          <a:prstGeom prst="rect">
            <a:avLst/>
          </a:prstGeom>
          <a:solidFill>
            <a:srgbClr val="99CCFF"/>
          </a:solidFill>
          <a:ln w="38100" algn="ctr">
            <a:solidFill>
              <a:schemeClr val="tx1"/>
            </a:solidFill>
            <a:miter lim="800000"/>
            <a:headEnd/>
            <a:tailEnd/>
          </a:ln>
          <a:effectLst>
            <a:outerShdw dist="35921" dir="2700000" algn="ctr" rotWithShape="0">
              <a:schemeClr val="bg2"/>
            </a:outerShdw>
          </a:effectLst>
        </p:spPr>
        <p:txBody>
          <a:bodyPr wrap="none"/>
          <a:lstStyle/>
          <a:p>
            <a:pPr defTabSz="762000">
              <a:tabLst>
                <a:tab pos="228600" algn="l"/>
              </a:tabLst>
            </a:pPr>
            <a:r>
              <a:rPr lang="en-US">
                <a:latin typeface="Tahoma" pitchFamily="34" charset="0"/>
              </a:rPr>
              <a:t>Package Y</a:t>
            </a:r>
          </a:p>
        </p:txBody>
      </p:sp>
      <p:sp>
        <p:nvSpPr>
          <p:cNvPr id="2067461" name="Rectangle 5"/>
          <p:cNvSpPr>
            <a:spLocks noChangeArrowheads="1"/>
          </p:cNvSpPr>
          <p:nvPr/>
        </p:nvSpPr>
        <p:spPr bwMode="auto">
          <a:xfrm>
            <a:off x="1241425" y="2433638"/>
            <a:ext cx="2830513" cy="1597025"/>
          </a:xfrm>
          <a:prstGeom prst="rect">
            <a:avLst/>
          </a:prstGeom>
          <a:solidFill>
            <a:srgbClr val="FF99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defTabSz="762000">
              <a:tabLst>
                <a:tab pos="228600" algn="l"/>
              </a:tabLst>
            </a:pPr>
            <a:r>
              <a:rPr lang="en-US" sz="1600">
                <a:latin typeface="Lucida Console" pitchFamily="49" charset="0"/>
              </a:rPr>
              <a:t>public class P {</a:t>
            </a:r>
          </a:p>
          <a:p>
            <a:pPr algn="l" defTabSz="762000">
              <a:tabLst>
                <a:tab pos="228600" algn="l"/>
              </a:tabLst>
            </a:pPr>
            <a:r>
              <a:rPr lang="en-US" sz="1600">
                <a:latin typeface="Lucida Console" pitchFamily="49" charset="0"/>
              </a:rPr>
              <a:t>  </a:t>
            </a:r>
          </a:p>
          <a:p>
            <a:pPr algn="l" defTabSz="762000">
              <a:tabLst>
                <a:tab pos="228600" algn="l"/>
              </a:tabLst>
            </a:pPr>
            <a:endParaRPr lang="en-US" sz="1600">
              <a:latin typeface="Lucida Console" pitchFamily="49" charset="0"/>
            </a:endParaRPr>
          </a:p>
          <a:p>
            <a:pPr algn="l" defTabSz="762000">
              <a:tabLst>
                <a:tab pos="228600" algn="l"/>
              </a:tabLst>
            </a:pPr>
            <a:endParaRPr lang="en-US" sz="1600">
              <a:latin typeface="Lucida Console" pitchFamily="49" charset="0"/>
            </a:endParaRPr>
          </a:p>
          <a:p>
            <a:pPr algn="l" defTabSz="762000">
              <a:tabLst>
                <a:tab pos="228600" algn="l"/>
              </a:tabLst>
            </a:pPr>
            <a:endParaRPr lang="en-US" sz="1600">
              <a:latin typeface="Lucida Console" pitchFamily="49" charset="0"/>
            </a:endParaRPr>
          </a:p>
          <a:p>
            <a:pPr algn="l" defTabSz="762000">
              <a:tabLst>
                <a:tab pos="228600" algn="l"/>
              </a:tabLst>
            </a:pPr>
            <a:r>
              <a:rPr lang="en-US" sz="1600">
                <a:latin typeface="Lucida Console" pitchFamily="49" charset="0"/>
              </a:rPr>
              <a:t>}</a:t>
            </a:r>
          </a:p>
        </p:txBody>
      </p:sp>
      <p:sp>
        <p:nvSpPr>
          <p:cNvPr id="2067462" name="Rectangle 6"/>
          <p:cNvSpPr>
            <a:spLocks noChangeArrowheads="1"/>
          </p:cNvSpPr>
          <p:nvPr/>
        </p:nvSpPr>
        <p:spPr bwMode="auto">
          <a:xfrm>
            <a:off x="1246188" y="4651375"/>
            <a:ext cx="2830512" cy="1092200"/>
          </a:xfrm>
          <a:prstGeom prst="rect">
            <a:avLst/>
          </a:prstGeom>
          <a:solidFill>
            <a:srgbClr val="FFFF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defTabSz="762000">
              <a:tabLst>
                <a:tab pos="228600" algn="l"/>
              </a:tabLst>
            </a:pPr>
            <a:r>
              <a:rPr lang="en-US" sz="1600">
                <a:latin typeface="Lucida Console" pitchFamily="49" charset="0"/>
              </a:rPr>
              <a:t>public class Q {</a:t>
            </a:r>
          </a:p>
          <a:p>
            <a:pPr algn="l" defTabSz="762000">
              <a:tabLst>
                <a:tab pos="228600" algn="l"/>
              </a:tabLst>
            </a:pPr>
            <a:endParaRPr lang="en-US" sz="1600">
              <a:latin typeface="Lucida Console" pitchFamily="49" charset="0"/>
            </a:endParaRPr>
          </a:p>
          <a:p>
            <a:pPr algn="l" defTabSz="762000">
              <a:tabLst>
                <a:tab pos="228600" algn="l"/>
              </a:tabLst>
            </a:pPr>
            <a:r>
              <a:rPr lang="en-US" sz="1600">
                <a:latin typeface="Lucida Console" pitchFamily="49" charset="0"/>
              </a:rPr>
              <a:t>  </a:t>
            </a:r>
          </a:p>
          <a:p>
            <a:pPr algn="l" defTabSz="762000">
              <a:tabLst>
                <a:tab pos="228600" algn="l"/>
              </a:tabLst>
            </a:pPr>
            <a:r>
              <a:rPr lang="en-US" sz="1600">
                <a:latin typeface="Lucida Console" pitchFamily="49" charset="0"/>
              </a:rPr>
              <a:t>}</a:t>
            </a:r>
          </a:p>
        </p:txBody>
      </p:sp>
      <p:sp>
        <p:nvSpPr>
          <p:cNvPr id="2067463" name="Rectangle 7"/>
          <p:cNvSpPr>
            <a:spLocks noChangeArrowheads="1"/>
          </p:cNvSpPr>
          <p:nvPr/>
        </p:nvSpPr>
        <p:spPr bwMode="auto">
          <a:xfrm>
            <a:off x="1568450" y="5002213"/>
            <a:ext cx="1465263" cy="404812"/>
          </a:xfrm>
          <a:prstGeom prst="rect">
            <a:avLst/>
          </a:prstGeom>
          <a:solidFill>
            <a:srgbClr val="CC99FF"/>
          </a:solidFill>
          <a:ln w="38100" algn="ctr">
            <a:solidFill>
              <a:schemeClr val="tx1"/>
            </a:solidFill>
            <a:miter lim="800000"/>
            <a:headEnd/>
            <a:tailEnd/>
          </a:ln>
          <a:effectLst>
            <a:outerShdw dist="35921" dir="2700000" algn="ctr" rotWithShape="0">
              <a:schemeClr val="bg2"/>
            </a:outerShdw>
          </a:effectLst>
        </p:spPr>
        <p:txBody>
          <a:bodyPr wrap="none" anchor="ctr">
            <a:spAutoFit/>
          </a:bodyPr>
          <a:lstStyle/>
          <a:p>
            <a:pPr defTabSz="762000">
              <a:tabLst>
                <a:tab pos="228600" algn="l"/>
              </a:tabLst>
            </a:pPr>
            <a:r>
              <a:rPr lang="en-US">
                <a:latin typeface="Lucida Console" pitchFamily="49" charset="0"/>
              </a:rPr>
              <a:t>Method m2</a:t>
            </a:r>
          </a:p>
        </p:txBody>
      </p:sp>
      <p:sp>
        <p:nvSpPr>
          <p:cNvPr id="2067464" name="Rectangle 8"/>
          <p:cNvSpPr>
            <a:spLocks noChangeArrowheads="1"/>
          </p:cNvSpPr>
          <p:nvPr/>
        </p:nvSpPr>
        <p:spPr bwMode="auto">
          <a:xfrm>
            <a:off x="1560513" y="3216275"/>
            <a:ext cx="1465262" cy="404813"/>
          </a:xfrm>
          <a:prstGeom prst="rect">
            <a:avLst/>
          </a:prstGeom>
          <a:solidFill>
            <a:srgbClr val="CC99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762000">
              <a:tabLst>
                <a:tab pos="228600" algn="l"/>
              </a:tabLst>
            </a:pPr>
            <a:r>
              <a:rPr lang="en-US">
                <a:latin typeface="Lucida Console" pitchFamily="49" charset="0"/>
              </a:rPr>
              <a:t>Method m1</a:t>
            </a:r>
          </a:p>
        </p:txBody>
      </p:sp>
      <p:cxnSp>
        <p:nvCxnSpPr>
          <p:cNvPr id="2067465" name="AutoShape 9"/>
          <p:cNvCxnSpPr>
            <a:cxnSpLocks noChangeShapeType="1"/>
            <a:stCxn id="2067463" idx="1"/>
            <a:endCxn id="2067466" idx="1"/>
          </p:cNvCxnSpPr>
          <p:nvPr/>
        </p:nvCxnSpPr>
        <p:spPr bwMode="auto">
          <a:xfrm rot="10800000">
            <a:off x="1487488" y="2914650"/>
            <a:ext cx="61912" cy="2290763"/>
          </a:xfrm>
          <a:prstGeom prst="bentConnector3">
            <a:avLst>
              <a:gd name="adj1" fmla="val 1033333"/>
            </a:avLst>
          </a:prstGeom>
          <a:noFill/>
          <a:ln w="38100">
            <a:solidFill>
              <a:srgbClr val="99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7466" name="Rectangle 10"/>
          <p:cNvSpPr>
            <a:spLocks noChangeArrowheads="1"/>
          </p:cNvSpPr>
          <p:nvPr/>
        </p:nvSpPr>
        <p:spPr bwMode="auto">
          <a:xfrm>
            <a:off x="1487488" y="2746375"/>
            <a:ext cx="1773237" cy="3365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762000">
              <a:tabLst>
                <a:tab pos="228600" algn="l"/>
              </a:tabLst>
            </a:pPr>
            <a:r>
              <a:rPr lang="en-US" sz="1600">
                <a:latin typeface="Lucida Console" pitchFamily="49" charset="0"/>
              </a:rPr>
              <a:t>public int a;</a:t>
            </a:r>
          </a:p>
        </p:txBody>
      </p:sp>
      <p:cxnSp>
        <p:nvCxnSpPr>
          <p:cNvPr id="2067467" name="AutoShape 11"/>
          <p:cNvCxnSpPr>
            <a:cxnSpLocks noChangeShapeType="1"/>
            <a:stCxn id="2067464" idx="1"/>
            <a:endCxn id="2067466" idx="1"/>
          </p:cNvCxnSpPr>
          <p:nvPr/>
        </p:nvCxnSpPr>
        <p:spPr bwMode="auto">
          <a:xfrm rot="10800000">
            <a:off x="1487488" y="2914650"/>
            <a:ext cx="53975" cy="504825"/>
          </a:xfrm>
          <a:prstGeom prst="bentConnector3">
            <a:avLst>
              <a:gd name="adj1" fmla="val 1173528"/>
            </a:avLst>
          </a:prstGeom>
          <a:noFill/>
          <a:ln w="38100">
            <a:solidFill>
              <a:srgbClr val="99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7468" name="Rectangle 12"/>
          <p:cNvSpPr>
            <a:spLocks noChangeArrowheads="1"/>
          </p:cNvSpPr>
          <p:nvPr/>
        </p:nvSpPr>
        <p:spPr bwMode="auto">
          <a:xfrm>
            <a:off x="4968875" y="2270125"/>
            <a:ext cx="2830513" cy="1385888"/>
          </a:xfrm>
          <a:prstGeom prst="rect">
            <a:avLst/>
          </a:prstGeom>
          <a:solidFill>
            <a:srgbClr val="FFCC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defTabSz="762000">
              <a:tabLst>
                <a:tab pos="228600" algn="l"/>
              </a:tabLst>
            </a:pPr>
            <a:r>
              <a:rPr lang="en-US" sz="1600">
                <a:latin typeface="Lucida Console" pitchFamily="49" charset="0"/>
              </a:rPr>
              <a:t>public class R</a:t>
            </a:r>
          </a:p>
          <a:p>
            <a:pPr algn="l" defTabSz="762000">
              <a:tabLst>
                <a:tab pos="228600" algn="l"/>
              </a:tabLst>
            </a:pPr>
            <a:r>
              <a:rPr lang="en-US" sz="1600">
                <a:latin typeface="Lucida Console" pitchFamily="49" charset="0"/>
              </a:rPr>
              <a:t>  extends P {</a:t>
            </a:r>
          </a:p>
          <a:p>
            <a:pPr algn="l" defTabSz="762000">
              <a:tabLst>
                <a:tab pos="228600" algn="l"/>
              </a:tabLst>
            </a:pPr>
            <a:r>
              <a:rPr lang="en-US" sz="1600">
                <a:latin typeface="Lucida Console" pitchFamily="49" charset="0"/>
              </a:rPr>
              <a:t/>
            </a:r>
            <a:br>
              <a:rPr lang="en-US" sz="1600">
                <a:latin typeface="Lucida Console" pitchFamily="49" charset="0"/>
              </a:rPr>
            </a:br>
            <a:endParaRPr lang="en-US" sz="1600">
              <a:latin typeface="Lucida Console" pitchFamily="49" charset="0"/>
            </a:endParaRPr>
          </a:p>
          <a:p>
            <a:pPr algn="l" defTabSz="762000">
              <a:tabLst>
                <a:tab pos="228600" algn="l"/>
              </a:tabLst>
            </a:pPr>
            <a:r>
              <a:rPr lang="en-US" sz="1600">
                <a:latin typeface="Lucida Console" pitchFamily="49" charset="0"/>
              </a:rPr>
              <a:t>}</a:t>
            </a:r>
          </a:p>
        </p:txBody>
      </p:sp>
      <p:sp>
        <p:nvSpPr>
          <p:cNvPr id="2067469" name="Rectangle 13"/>
          <p:cNvSpPr>
            <a:spLocks noChangeArrowheads="1"/>
          </p:cNvSpPr>
          <p:nvPr/>
        </p:nvSpPr>
        <p:spPr bwMode="auto">
          <a:xfrm>
            <a:off x="4991100" y="4038600"/>
            <a:ext cx="2830513" cy="109220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defTabSz="762000">
              <a:tabLst>
                <a:tab pos="228600" algn="l"/>
              </a:tabLst>
            </a:pPr>
            <a:r>
              <a:rPr lang="en-US" sz="1600">
                <a:latin typeface="Lucida Console" pitchFamily="49" charset="0"/>
              </a:rPr>
              <a:t>public class S {</a:t>
            </a:r>
          </a:p>
          <a:p>
            <a:pPr algn="l" defTabSz="762000">
              <a:tabLst>
                <a:tab pos="228600" algn="l"/>
              </a:tabLst>
            </a:pPr>
            <a:endParaRPr lang="en-US" sz="1600">
              <a:latin typeface="Lucida Console" pitchFamily="49" charset="0"/>
            </a:endParaRPr>
          </a:p>
          <a:p>
            <a:pPr algn="l" defTabSz="762000">
              <a:tabLst>
                <a:tab pos="228600" algn="l"/>
              </a:tabLst>
            </a:pPr>
            <a:r>
              <a:rPr lang="en-US" sz="1600">
                <a:latin typeface="Lucida Console" pitchFamily="49" charset="0"/>
              </a:rPr>
              <a:t>  </a:t>
            </a:r>
          </a:p>
          <a:p>
            <a:pPr algn="l" defTabSz="762000">
              <a:tabLst>
                <a:tab pos="228600" algn="l"/>
              </a:tabLst>
            </a:pPr>
            <a:r>
              <a:rPr lang="en-US" sz="1600">
                <a:latin typeface="Lucida Console" pitchFamily="49" charset="0"/>
              </a:rPr>
              <a:t>}</a:t>
            </a:r>
          </a:p>
        </p:txBody>
      </p:sp>
      <p:sp>
        <p:nvSpPr>
          <p:cNvPr id="2067470" name="Rectangle 14"/>
          <p:cNvSpPr>
            <a:spLocks noChangeArrowheads="1"/>
          </p:cNvSpPr>
          <p:nvPr/>
        </p:nvSpPr>
        <p:spPr bwMode="auto">
          <a:xfrm>
            <a:off x="5349875" y="4395788"/>
            <a:ext cx="1465263" cy="404812"/>
          </a:xfrm>
          <a:prstGeom prst="rect">
            <a:avLst/>
          </a:prstGeom>
          <a:solidFill>
            <a:srgbClr val="CC99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762000">
              <a:tabLst>
                <a:tab pos="228600" algn="l"/>
              </a:tabLst>
            </a:pPr>
            <a:r>
              <a:rPr lang="en-US">
                <a:latin typeface="Lucida Console" pitchFamily="49" charset="0"/>
              </a:rPr>
              <a:t>Method m4</a:t>
            </a:r>
          </a:p>
        </p:txBody>
      </p:sp>
      <p:cxnSp>
        <p:nvCxnSpPr>
          <p:cNvPr id="2067471" name="AutoShape 15"/>
          <p:cNvCxnSpPr>
            <a:cxnSpLocks noChangeShapeType="1"/>
            <a:stCxn id="2067473" idx="1"/>
            <a:endCxn id="2067466" idx="3"/>
          </p:cNvCxnSpPr>
          <p:nvPr/>
        </p:nvCxnSpPr>
        <p:spPr bwMode="auto">
          <a:xfrm rot="10800000">
            <a:off x="3260725" y="2914650"/>
            <a:ext cx="2079625" cy="171450"/>
          </a:xfrm>
          <a:prstGeom prst="bentConnector3">
            <a:avLst>
              <a:gd name="adj1" fmla="val 49542"/>
            </a:avLst>
          </a:prstGeom>
          <a:noFill/>
          <a:ln w="38100">
            <a:solidFill>
              <a:srgbClr val="99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7472" name="AutoShape 16"/>
          <p:cNvCxnSpPr>
            <a:cxnSpLocks noChangeShapeType="1"/>
            <a:stCxn id="2067470" idx="1"/>
            <a:endCxn id="2067466" idx="3"/>
          </p:cNvCxnSpPr>
          <p:nvPr/>
        </p:nvCxnSpPr>
        <p:spPr bwMode="auto">
          <a:xfrm rot="10800000">
            <a:off x="3260725" y="2914650"/>
            <a:ext cx="2070100" cy="1684338"/>
          </a:xfrm>
          <a:prstGeom prst="bentConnector3">
            <a:avLst>
              <a:gd name="adj1" fmla="val 49542"/>
            </a:avLst>
          </a:prstGeom>
          <a:noFill/>
          <a:ln w="38100">
            <a:solidFill>
              <a:srgbClr val="99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7473" name="Rectangle 17"/>
          <p:cNvSpPr>
            <a:spLocks noChangeArrowheads="1"/>
          </p:cNvSpPr>
          <p:nvPr/>
        </p:nvSpPr>
        <p:spPr bwMode="auto">
          <a:xfrm>
            <a:off x="5359400" y="2882900"/>
            <a:ext cx="1465263" cy="404813"/>
          </a:xfrm>
          <a:prstGeom prst="rect">
            <a:avLst/>
          </a:prstGeom>
          <a:solidFill>
            <a:srgbClr val="CC99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762000">
              <a:tabLst>
                <a:tab pos="228600" algn="l"/>
              </a:tabLst>
            </a:pPr>
            <a:r>
              <a:rPr lang="en-US">
                <a:latin typeface="Lucida Console" pitchFamily="49" charset="0"/>
              </a:rPr>
              <a:t>Method m3</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r>
              <a:rPr lang="en-US"/>
              <a:t>              </a:t>
            </a:r>
          </a:p>
          <a:p>
            <a:r>
              <a:rPr lang="en-US"/>
              <a:t>                        </a:t>
            </a:r>
            <a:fld id="{8A5E8E07-7F38-4ADB-8839-67749C1FD79C}" type="slidenum">
              <a:rPr lang="en-US" b="1"/>
              <a:pPr/>
              <a:t>17</a:t>
            </a:fld>
            <a:endParaRPr lang="en-US" b="1"/>
          </a:p>
        </p:txBody>
      </p:sp>
      <p:sp>
        <p:nvSpPr>
          <p:cNvPr id="18" name="Footer Placeholder 4"/>
          <p:cNvSpPr>
            <a:spLocks noGrp="1"/>
          </p:cNvSpPr>
          <p:nvPr>
            <p:ph type="ftr" sz="quarter" idx="11"/>
          </p:nvPr>
        </p:nvSpPr>
        <p:spPr/>
        <p:txBody>
          <a:bodyPr/>
          <a:lstStyle/>
          <a:p>
            <a:r>
              <a:rPr lang="en-US"/>
              <a:t>Object Oriented Application Development</a:t>
            </a:r>
          </a:p>
        </p:txBody>
      </p:sp>
      <p:sp>
        <p:nvSpPr>
          <p:cNvPr id="2068482" name="Rectangle 2"/>
          <p:cNvSpPr>
            <a:spLocks noGrp="1" noChangeArrowheads="1"/>
          </p:cNvSpPr>
          <p:nvPr>
            <p:ph type="title"/>
          </p:nvPr>
        </p:nvSpPr>
        <p:spPr/>
        <p:txBody>
          <a:bodyPr/>
          <a:lstStyle/>
          <a:p>
            <a:r>
              <a:rPr lang="en-US"/>
              <a:t>Protected Access Modifier</a:t>
            </a:r>
          </a:p>
        </p:txBody>
      </p:sp>
      <p:sp>
        <p:nvSpPr>
          <p:cNvPr id="2068483" name="Rectangle 3"/>
          <p:cNvSpPr>
            <a:spLocks noChangeArrowheads="1"/>
          </p:cNvSpPr>
          <p:nvPr/>
        </p:nvSpPr>
        <p:spPr bwMode="auto">
          <a:xfrm>
            <a:off x="744538" y="1689100"/>
            <a:ext cx="3671887" cy="4216400"/>
          </a:xfrm>
          <a:prstGeom prst="rect">
            <a:avLst/>
          </a:prstGeom>
          <a:solidFill>
            <a:srgbClr val="99CCFF"/>
          </a:solidFill>
          <a:ln w="38100" algn="ctr">
            <a:solidFill>
              <a:schemeClr val="tx1"/>
            </a:solidFill>
            <a:miter lim="800000"/>
            <a:headEnd/>
            <a:tailEnd/>
          </a:ln>
          <a:effectLst>
            <a:outerShdw dist="35921" dir="2700000" algn="ctr" rotWithShape="0">
              <a:schemeClr val="bg2"/>
            </a:outerShdw>
          </a:effectLst>
        </p:spPr>
        <p:txBody>
          <a:bodyPr wrap="none"/>
          <a:lstStyle/>
          <a:p>
            <a:pPr defTabSz="762000">
              <a:tabLst>
                <a:tab pos="228600" algn="l"/>
              </a:tabLst>
            </a:pPr>
            <a:r>
              <a:rPr lang="en-US">
                <a:latin typeface="Tahoma" pitchFamily="34" charset="0"/>
              </a:rPr>
              <a:t>Package X</a:t>
            </a:r>
          </a:p>
        </p:txBody>
      </p:sp>
      <p:sp>
        <p:nvSpPr>
          <p:cNvPr id="2068484" name="Rectangle 4"/>
          <p:cNvSpPr>
            <a:spLocks noChangeArrowheads="1"/>
          </p:cNvSpPr>
          <p:nvPr/>
        </p:nvSpPr>
        <p:spPr bwMode="auto">
          <a:xfrm>
            <a:off x="4643438" y="1690688"/>
            <a:ext cx="3671887" cy="4216400"/>
          </a:xfrm>
          <a:prstGeom prst="rect">
            <a:avLst/>
          </a:prstGeom>
          <a:solidFill>
            <a:srgbClr val="99CCFF"/>
          </a:solidFill>
          <a:ln w="38100" algn="ctr">
            <a:solidFill>
              <a:schemeClr val="tx1"/>
            </a:solidFill>
            <a:miter lim="800000"/>
            <a:headEnd/>
            <a:tailEnd/>
          </a:ln>
          <a:effectLst>
            <a:outerShdw dist="35921" dir="2700000" algn="ctr" rotWithShape="0">
              <a:schemeClr val="bg2"/>
            </a:outerShdw>
          </a:effectLst>
        </p:spPr>
        <p:txBody>
          <a:bodyPr wrap="none"/>
          <a:lstStyle/>
          <a:p>
            <a:pPr defTabSz="762000">
              <a:tabLst>
                <a:tab pos="228600" algn="l"/>
              </a:tabLst>
            </a:pPr>
            <a:r>
              <a:rPr lang="en-US">
                <a:latin typeface="Tahoma" pitchFamily="34" charset="0"/>
              </a:rPr>
              <a:t>Package Y</a:t>
            </a:r>
          </a:p>
        </p:txBody>
      </p:sp>
      <p:sp>
        <p:nvSpPr>
          <p:cNvPr id="2068485" name="Rectangle 5"/>
          <p:cNvSpPr>
            <a:spLocks noChangeArrowheads="1"/>
          </p:cNvSpPr>
          <p:nvPr/>
        </p:nvSpPr>
        <p:spPr bwMode="auto">
          <a:xfrm>
            <a:off x="1241425" y="2433638"/>
            <a:ext cx="2830513" cy="1597025"/>
          </a:xfrm>
          <a:prstGeom prst="rect">
            <a:avLst/>
          </a:prstGeom>
          <a:solidFill>
            <a:srgbClr val="FF99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defTabSz="762000">
              <a:tabLst>
                <a:tab pos="228600" algn="l"/>
              </a:tabLst>
            </a:pPr>
            <a:r>
              <a:rPr lang="en-US" sz="1600">
                <a:latin typeface="Lucida Console" pitchFamily="49" charset="0"/>
              </a:rPr>
              <a:t>public class P {</a:t>
            </a:r>
          </a:p>
          <a:p>
            <a:pPr algn="l" defTabSz="762000">
              <a:tabLst>
                <a:tab pos="228600" algn="l"/>
              </a:tabLst>
            </a:pPr>
            <a:r>
              <a:rPr lang="en-US" sz="1600">
                <a:latin typeface="Lucida Console" pitchFamily="49" charset="0"/>
              </a:rPr>
              <a:t>  </a:t>
            </a:r>
          </a:p>
          <a:p>
            <a:pPr algn="l" defTabSz="762000">
              <a:tabLst>
                <a:tab pos="228600" algn="l"/>
              </a:tabLst>
            </a:pPr>
            <a:endParaRPr lang="en-US" sz="1600">
              <a:latin typeface="Lucida Console" pitchFamily="49" charset="0"/>
            </a:endParaRPr>
          </a:p>
          <a:p>
            <a:pPr algn="l" defTabSz="762000">
              <a:tabLst>
                <a:tab pos="228600" algn="l"/>
              </a:tabLst>
            </a:pPr>
            <a:endParaRPr lang="en-US" sz="1600">
              <a:latin typeface="Lucida Console" pitchFamily="49" charset="0"/>
            </a:endParaRPr>
          </a:p>
          <a:p>
            <a:pPr algn="l" defTabSz="762000">
              <a:tabLst>
                <a:tab pos="228600" algn="l"/>
              </a:tabLst>
            </a:pPr>
            <a:endParaRPr lang="en-US" sz="1600">
              <a:latin typeface="Lucida Console" pitchFamily="49" charset="0"/>
            </a:endParaRPr>
          </a:p>
          <a:p>
            <a:pPr algn="l" defTabSz="762000">
              <a:tabLst>
                <a:tab pos="228600" algn="l"/>
              </a:tabLst>
            </a:pPr>
            <a:r>
              <a:rPr lang="en-US" sz="1600">
                <a:latin typeface="Lucida Console" pitchFamily="49" charset="0"/>
              </a:rPr>
              <a:t>}</a:t>
            </a:r>
          </a:p>
        </p:txBody>
      </p:sp>
      <p:sp>
        <p:nvSpPr>
          <p:cNvPr id="2068486" name="Rectangle 6"/>
          <p:cNvSpPr>
            <a:spLocks noChangeArrowheads="1"/>
          </p:cNvSpPr>
          <p:nvPr/>
        </p:nvSpPr>
        <p:spPr bwMode="auto">
          <a:xfrm>
            <a:off x="1246188" y="4651375"/>
            <a:ext cx="2830512" cy="1092200"/>
          </a:xfrm>
          <a:prstGeom prst="rect">
            <a:avLst/>
          </a:prstGeom>
          <a:solidFill>
            <a:srgbClr val="FFFF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defTabSz="762000">
              <a:tabLst>
                <a:tab pos="228600" algn="l"/>
              </a:tabLst>
            </a:pPr>
            <a:r>
              <a:rPr lang="en-US" sz="1600">
                <a:latin typeface="Lucida Console" pitchFamily="49" charset="0"/>
              </a:rPr>
              <a:t>public class Q {</a:t>
            </a:r>
          </a:p>
          <a:p>
            <a:pPr algn="l" defTabSz="762000">
              <a:tabLst>
                <a:tab pos="228600" algn="l"/>
              </a:tabLst>
            </a:pPr>
            <a:endParaRPr lang="en-US" sz="1600">
              <a:latin typeface="Lucida Console" pitchFamily="49" charset="0"/>
            </a:endParaRPr>
          </a:p>
          <a:p>
            <a:pPr algn="l" defTabSz="762000">
              <a:tabLst>
                <a:tab pos="228600" algn="l"/>
              </a:tabLst>
            </a:pPr>
            <a:r>
              <a:rPr lang="en-US" sz="1600">
                <a:latin typeface="Lucida Console" pitchFamily="49" charset="0"/>
              </a:rPr>
              <a:t>  </a:t>
            </a:r>
          </a:p>
          <a:p>
            <a:pPr algn="l" defTabSz="762000">
              <a:tabLst>
                <a:tab pos="228600" algn="l"/>
              </a:tabLst>
            </a:pPr>
            <a:r>
              <a:rPr lang="en-US" sz="1600">
                <a:latin typeface="Lucida Console" pitchFamily="49" charset="0"/>
              </a:rPr>
              <a:t>}</a:t>
            </a:r>
          </a:p>
        </p:txBody>
      </p:sp>
      <p:sp>
        <p:nvSpPr>
          <p:cNvPr id="2068487" name="Rectangle 7"/>
          <p:cNvSpPr>
            <a:spLocks noChangeArrowheads="1"/>
          </p:cNvSpPr>
          <p:nvPr/>
        </p:nvSpPr>
        <p:spPr bwMode="auto">
          <a:xfrm>
            <a:off x="1568450" y="5002213"/>
            <a:ext cx="1465263" cy="404812"/>
          </a:xfrm>
          <a:prstGeom prst="rect">
            <a:avLst/>
          </a:prstGeom>
          <a:solidFill>
            <a:srgbClr val="CC99FF"/>
          </a:solidFill>
          <a:ln w="38100" algn="ctr">
            <a:solidFill>
              <a:schemeClr val="tx1"/>
            </a:solidFill>
            <a:miter lim="800000"/>
            <a:headEnd/>
            <a:tailEnd/>
          </a:ln>
          <a:effectLst>
            <a:outerShdw dist="35921" dir="2700000" algn="ctr" rotWithShape="0">
              <a:schemeClr val="bg2"/>
            </a:outerShdw>
          </a:effectLst>
        </p:spPr>
        <p:txBody>
          <a:bodyPr wrap="none" anchor="ctr">
            <a:spAutoFit/>
          </a:bodyPr>
          <a:lstStyle/>
          <a:p>
            <a:pPr defTabSz="762000">
              <a:tabLst>
                <a:tab pos="228600" algn="l"/>
              </a:tabLst>
            </a:pPr>
            <a:r>
              <a:rPr lang="en-US">
                <a:latin typeface="Lucida Console" pitchFamily="49" charset="0"/>
              </a:rPr>
              <a:t>Method m2</a:t>
            </a:r>
          </a:p>
        </p:txBody>
      </p:sp>
      <p:sp>
        <p:nvSpPr>
          <p:cNvPr id="2068488" name="Rectangle 8"/>
          <p:cNvSpPr>
            <a:spLocks noChangeArrowheads="1"/>
          </p:cNvSpPr>
          <p:nvPr/>
        </p:nvSpPr>
        <p:spPr bwMode="auto">
          <a:xfrm>
            <a:off x="1560513" y="3216275"/>
            <a:ext cx="1465262" cy="404813"/>
          </a:xfrm>
          <a:prstGeom prst="rect">
            <a:avLst/>
          </a:prstGeom>
          <a:solidFill>
            <a:srgbClr val="CC99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762000">
              <a:tabLst>
                <a:tab pos="228600" algn="l"/>
              </a:tabLst>
            </a:pPr>
            <a:r>
              <a:rPr lang="en-US">
                <a:latin typeface="Lucida Console" pitchFamily="49" charset="0"/>
              </a:rPr>
              <a:t>Method m1</a:t>
            </a:r>
          </a:p>
        </p:txBody>
      </p:sp>
      <p:cxnSp>
        <p:nvCxnSpPr>
          <p:cNvPr id="2068489" name="AutoShape 9"/>
          <p:cNvCxnSpPr>
            <a:cxnSpLocks noChangeShapeType="1"/>
            <a:stCxn id="2068487" idx="1"/>
            <a:endCxn id="2068490" idx="1"/>
          </p:cNvCxnSpPr>
          <p:nvPr/>
        </p:nvCxnSpPr>
        <p:spPr bwMode="auto">
          <a:xfrm rot="10800000">
            <a:off x="1457325" y="2914650"/>
            <a:ext cx="92075" cy="2290763"/>
          </a:xfrm>
          <a:prstGeom prst="bentConnector3">
            <a:avLst>
              <a:gd name="adj1" fmla="val 643102"/>
            </a:avLst>
          </a:prstGeom>
          <a:noFill/>
          <a:ln w="38100">
            <a:solidFill>
              <a:srgbClr val="99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8490" name="Rectangle 10"/>
          <p:cNvSpPr>
            <a:spLocks noChangeArrowheads="1"/>
          </p:cNvSpPr>
          <p:nvPr/>
        </p:nvSpPr>
        <p:spPr bwMode="auto">
          <a:xfrm>
            <a:off x="1457325" y="2746375"/>
            <a:ext cx="2139950" cy="3365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762000">
              <a:tabLst>
                <a:tab pos="228600" algn="l"/>
              </a:tabLst>
            </a:pPr>
            <a:r>
              <a:rPr lang="en-US" sz="1600">
                <a:latin typeface="Lucida Console" pitchFamily="49" charset="0"/>
              </a:rPr>
              <a:t>protected int a;</a:t>
            </a:r>
          </a:p>
        </p:txBody>
      </p:sp>
      <p:cxnSp>
        <p:nvCxnSpPr>
          <p:cNvPr id="2068491" name="AutoShape 11"/>
          <p:cNvCxnSpPr>
            <a:cxnSpLocks noChangeShapeType="1"/>
            <a:stCxn id="2068488" idx="1"/>
            <a:endCxn id="2068490" idx="1"/>
          </p:cNvCxnSpPr>
          <p:nvPr/>
        </p:nvCxnSpPr>
        <p:spPr bwMode="auto">
          <a:xfrm rot="10800000">
            <a:off x="1457325" y="2914650"/>
            <a:ext cx="84138" cy="504825"/>
          </a:xfrm>
          <a:prstGeom prst="bentConnector3">
            <a:avLst>
              <a:gd name="adj1" fmla="val 690565"/>
            </a:avLst>
          </a:prstGeom>
          <a:noFill/>
          <a:ln w="38100">
            <a:solidFill>
              <a:srgbClr val="99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8492" name="Rectangle 12"/>
          <p:cNvSpPr>
            <a:spLocks noChangeArrowheads="1"/>
          </p:cNvSpPr>
          <p:nvPr/>
        </p:nvSpPr>
        <p:spPr bwMode="auto">
          <a:xfrm>
            <a:off x="4968875" y="2270125"/>
            <a:ext cx="2830513" cy="1385888"/>
          </a:xfrm>
          <a:prstGeom prst="rect">
            <a:avLst/>
          </a:prstGeom>
          <a:solidFill>
            <a:srgbClr val="FFCC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defTabSz="762000">
              <a:tabLst>
                <a:tab pos="228600" algn="l"/>
              </a:tabLst>
            </a:pPr>
            <a:r>
              <a:rPr lang="en-US" sz="1600">
                <a:latin typeface="Lucida Console" pitchFamily="49" charset="0"/>
              </a:rPr>
              <a:t>public class R</a:t>
            </a:r>
          </a:p>
          <a:p>
            <a:pPr algn="l" defTabSz="762000">
              <a:tabLst>
                <a:tab pos="228600" algn="l"/>
              </a:tabLst>
            </a:pPr>
            <a:r>
              <a:rPr lang="en-US" sz="1600">
                <a:latin typeface="Lucida Console" pitchFamily="49" charset="0"/>
              </a:rPr>
              <a:t>  extends P {</a:t>
            </a:r>
          </a:p>
          <a:p>
            <a:pPr algn="l" defTabSz="762000">
              <a:tabLst>
                <a:tab pos="228600" algn="l"/>
              </a:tabLst>
            </a:pPr>
            <a:r>
              <a:rPr lang="en-US" sz="1600">
                <a:latin typeface="Lucida Console" pitchFamily="49" charset="0"/>
              </a:rPr>
              <a:t/>
            </a:r>
            <a:br>
              <a:rPr lang="en-US" sz="1600">
                <a:latin typeface="Lucida Console" pitchFamily="49" charset="0"/>
              </a:rPr>
            </a:br>
            <a:endParaRPr lang="en-US" sz="1600">
              <a:latin typeface="Lucida Console" pitchFamily="49" charset="0"/>
            </a:endParaRPr>
          </a:p>
          <a:p>
            <a:pPr algn="l" defTabSz="762000">
              <a:tabLst>
                <a:tab pos="228600" algn="l"/>
              </a:tabLst>
            </a:pPr>
            <a:r>
              <a:rPr lang="en-US" sz="1600">
                <a:latin typeface="Lucida Console" pitchFamily="49" charset="0"/>
              </a:rPr>
              <a:t>}</a:t>
            </a:r>
          </a:p>
        </p:txBody>
      </p:sp>
      <p:sp>
        <p:nvSpPr>
          <p:cNvPr id="2068493" name="Rectangle 13"/>
          <p:cNvSpPr>
            <a:spLocks noChangeArrowheads="1"/>
          </p:cNvSpPr>
          <p:nvPr/>
        </p:nvSpPr>
        <p:spPr bwMode="auto">
          <a:xfrm>
            <a:off x="4991100" y="4038600"/>
            <a:ext cx="2830513" cy="109220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defTabSz="762000">
              <a:tabLst>
                <a:tab pos="228600" algn="l"/>
              </a:tabLst>
            </a:pPr>
            <a:r>
              <a:rPr lang="en-US" sz="1600">
                <a:latin typeface="Lucida Console" pitchFamily="49" charset="0"/>
              </a:rPr>
              <a:t>public class S {</a:t>
            </a:r>
          </a:p>
          <a:p>
            <a:pPr algn="l" defTabSz="762000">
              <a:tabLst>
                <a:tab pos="228600" algn="l"/>
              </a:tabLst>
            </a:pPr>
            <a:endParaRPr lang="en-US" sz="1600">
              <a:latin typeface="Lucida Console" pitchFamily="49" charset="0"/>
            </a:endParaRPr>
          </a:p>
          <a:p>
            <a:pPr algn="l" defTabSz="762000">
              <a:tabLst>
                <a:tab pos="228600" algn="l"/>
              </a:tabLst>
            </a:pPr>
            <a:r>
              <a:rPr lang="en-US" sz="1600">
                <a:latin typeface="Lucida Console" pitchFamily="49" charset="0"/>
              </a:rPr>
              <a:t>  </a:t>
            </a:r>
          </a:p>
          <a:p>
            <a:pPr algn="l" defTabSz="762000">
              <a:tabLst>
                <a:tab pos="228600" algn="l"/>
              </a:tabLst>
            </a:pPr>
            <a:r>
              <a:rPr lang="en-US" sz="1600">
                <a:latin typeface="Lucida Console" pitchFamily="49" charset="0"/>
              </a:rPr>
              <a:t>}</a:t>
            </a:r>
          </a:p>
        </p:txBody>
      </p:sp>
      <p:sp>
        <p:nvSpPr>
          <p:cNvPr id="2068494" name="Rectangle 14"/>
          <p:cNvSpPr>
            <a:spLocks noChangeArrowheads="1"/>
          </p:cNvSpPr>
          <p:nvPr/>
        </p:nvSpPr>
        <p:spPr bwMode="auto">
          <a:xfrm>
            <a:off x="5349875" y="4395788"/>
            <a:ext cx="1465263" cy="404812"/>
          </a:xfrm>
          <a:prstGeom prst="rect">
            <a:avLst/>
          </a:prstGeom>
          <a:solidFill>
            <a:srgbClr val="CC99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762000">
              <a:tabLst>
                <a:tab pos="228600" algn="l"/>
              </a:tabLst>
            </a:pPr>
            <a:r>
              <a:rPr lang="en-US">
                <a:latin typeface="Lucida Console" pitchFamily="49" charset="0"/>
              </a:rPr>
              <a:t>Method m4</a:t>
            </a:r>
          </a:p>
        </p:txBody>
      </p:sp>
      <p:cxnSp>
        <p:nvCxnSpPr>
          <p:cNvPr id="2068495" name="AutoShape 15"/>
          <p:cNvCxnSpPr>
            <a:cxnSpLocks noChangeShapeType="1"/>
            <a:stCxn id="2068496" idx="1"/>
            <a:endCxn id="2068490" idx="3"/>
          </p:cNvCxnSpPr>
          <p:nvPr/>
        </p:nvCxnSpPr>
        <p:spPr bwMode="auto">
          <a:xfrm rot="10800000">
            <a:off x="3597275" y="2914650"/>
            <a:ext cx="1743075" cy="171450"/>
          </a:xfrm>
          <a:prstGeom prst="bentConnector3">
            <a:avLst>
              <a:gd name="adj1" fmla="val 49454"/>
            </a:avLst>
          </a:prstGeom>
          <a:noFill/>
          <a:ln w="38100">
            <a:solidFill>
              <a:srgbClr val="99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8496" name="Rectangle 16"/>
          <p:cNvSpPr>
            <a:spLocks noChangeArrowheads="1"/>
          </p:cNvSpPr>
          <p:nvPr/>
        </p:nvSpPr>
        <p:spPr bwMode="auto">
          <a:xfrm>
            <a:off x="5359400" y="2882900"/>
            <a:ext cx="1465263" cy="404813"/>
          </a:xfrm>
          <a:prstGeom prst="rect">
            <a:avLst/>
          </a:prstGeom>
          <a:solidFill>
            <a:srgbClr val="CC99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762000">
              <a:tabLst>
                <a:tab pos="228600" algn="l"/>
              </a:tabLst>
            </a:pPr>
            <a:r>
              <a:rPr lang="en-US">
                <a:latin typeface="Lucida Console" pitchFamily="49" charset="0"/>
              </a:rPr>
              <a:t>Method m3</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r>
              <a:rPr lang="en-US"/>
              <a:t>              </a:t>
            </a:r>
          </a:p>
          <a:p>
            <a:r>
              <a:rPr lang="en-US"/>
              <a:t>                        </a:t>
            </a:r>
            <a:fld id="{1FF2413A-B7EF-496E-8DB3-9F807FAE673B}" type="slidenum">
              <a:rPr lang="en-US" b="1"/>
              <a:pPr/>
              <a:t>18</a:t>
            </a:fld>
            <a:endParaRPr lang="en-US" b="1"/>
          </a:p>
        </p:txBody>
      </p:sp>
      <p:sp>
        <p:nvSpPr>
          <p:cNvPr id="18" name="Footer Placeholder 4"/>
          <p:cNvSpPr>
            <a:spLocks noGrp="1"/>
          </p:cNvSpPr>
          <p:nvPr>
            <p:ph type="ftr" sz="quarter" idx="11"/>
          </p:nvPr>
        </p:nvSpPr>
        <p:spPr/>
        <p:txBody>
          <a:bodyPr/>
          <a:lstStyle/>
          <a:p>
            <a:r>
              <a:rPr lang="en-US"/>
              <a:t>Object Oriented Application Development</a:t>
            </a:r>
          </a:p>
        </p:txBody>
      </p:sp>
      <p:sp>
        <p:nvSpPr>
          <p:cNvPr id="2069506" name="Rectangle 2"/>
          <p:cNvSpPr>
            <a:spLocks noGrp="1" noChangeArrowheads="1"/>
          </p:cNvSpPr>
          <p:nvPr>
            <p:ph type="title"/>
          </p:nvPr>
        </p:nvSpPr>
        <p:spPr/>
        <p:txBody>
          <a:bodyPr/>
          <a:lstStyle/>
          <a:p>
            <a:r>
              <a:rPr lang="en-US"/>
              <a:t>Default Access Modifier</a:t>
            </a:r>
          </a:p>
        </p:txBody>
      </p:sp>
      <p:sp>
        <p:nvSpPr>
          <p:cNvPr id="2069507" name="Rectangle 3"/>
          <p:cNvSpPr>
            <a:spLocks noGrp="1" noChangeArrowheads="1"/>
          </p:cNvSpPr>
          <p:nvPr>
            <p:ph type="body" idx="1"/>
          </p:nvPr>
        </p:nvSpPr>
        <p:spPr/>
        <p:txBody>
          <a:bodyPr/>
          <a:lstStyle/>
          <a:p>
            <a:r>
              <a:rPr lang="en-US"/>
              <a:t>No keyword needs to be specified.</a:t>
            </a:r>
          </a:p>
          <a:p>
            <a:endParaRPr lang="en-US"/>
          </a:p>
        </p:txBody>
      </p:sp>
      <p:sp>
        <p:nvSpPr>
          <p:cNvPr id="2069508" name="Rectangle 4"/>
          <p:cNvSpPr>
            <a:spLocks noChangeArrowheads="1"/>
          </p:cNvSpPr>
          <p:nvPr/>
        </p:nvSpPr>
        <p:spPr bwMode="auto">
          <a:xfrm>
            <a:off x="744538" y="1689100"/>
            <a:ext cx="3671887" cy="4216400"/>
          </a:xfrm>
          <a:prstGeom prst="rect">
            <a:avLst/>
          </a:prstGeom>
          <a:solidFill>
            <a:srgbClr val="99CCFF"/>
          </a:solidFill>
          <a:ln w="38100" algn="ctr">
            <a:solidFill>
              <a:schemeClr val="tx1"/>
            </a:solidFill>
            <a:miter lim="800000"/>
            <a:headEnd/>
            <a:tailEnd/>
          </a:ln>
          <a:effectLst>
            <a:outerShdw dist="35921" dir="2700000" algn="ctr" rotWithShape="0">
              <a:schemeClr val="bg2"/>
            </a:outerShdw>
          </a:effectLst>
        </p:spPr>
        <p:txBody>
          <a:bodyPr wrap="none"/>
          <a:lstStyle/>
          <a:p>
            <a:pPr defTabSz="762000">
              <a:tabLst>
                <a:tab pos="228600" algn="l"/>
              </a:tabLst>
            </a:pPr>
            <a:r>
              <a:rPr lang="en-US">
                <a:latin typeface="Tahoma" pitchFamily="34" charset="0"/>
              </a:rPr>
              <a:t>Package X</a:t>
            </a:r>
          </a:p>
        </p:txBody>
      </p:sp>
      <p:sp>
        <p:nvSpPr>
          <p:cNvPr id="2069509" name="Rectangle 5"/>
          <p:cNvSpPr>
            <a:spLocks noChangeArrowheads="1"/>
          </p:cNvSpPr>
          <p:nvPr/>
        </p:nvSpPr>
        <p:spPr bwMode="auto">
          <a:xfrm>
            <a:off x="4643438" y="1690688"/>
            <a:ext cx="3671887" cy="4216400"/>
          </a:xfrm>
          <a:prstGeom prst="rect">
            <a:avLst/>
          </a:prstGeom>
          <a:solidFill>
            <a:srgbClr val="99CCFF"/>
          </a:solidFill>
          <a:ln w="38100" algn="ctr">
            <a:solidFill>
              <a:schemeClr val="tx1"/>
            </a:solidFill>
            <a:miter lim="800000"/>
            <a:headEnd/>
            <a:tailEnd/>
          </a:ln>
          <a:effectLst>
            <a:outerShdw dist="35921" dir="2700000" algn="ctr" rotWithShape="0">
              <a:schemeClr val="bg2"/>
            </a:outerShdw>
          </a:effectLst>
        </p:spPr>
        <p:txBody>
          <a:bodyPr wrap="none"/>
          <a:lstStyle/>
          <a:p>
            <a:pPr defTabSz="762000">
              <a:tabLst>
                <a:tab pos="228600" algn="l"/>
              </a:tabLst>
            </a:pPr>
            <a:r>
              <a:rPr lang="en-US">
                <a:latin typeface="Tahoma" pitchFamily="34" charset="0"/>
              </a:rPr>
              <a:t>Package Y</a:t>
            </a:r>
          </a:p>
        </p:txBody>
      </p:sp>
      <p:sp>
        <p:nvSpPr>
          <p:cNvPr id="2069510" name="Rectangle 6"/>
          <p:cNvSpPr>
            <a:spLocks noChangeArrowheads="1"/>
          </p:cNvSpPr>
          <p:nvPr/>
        </p:nvSpPr>
        <p:spPr bwMode="auto">
          <a:xfrm>
            <a:off x="1241425" y="2433638"/>
            <a:ext cx="2830513" cy="1597025"/>
          </a:xfrm>
          <a:prstGeom prst="rect">
            <a:avLst/>
          </a:prstGeom>
          <a:solidFill>
            <a:srgbClr val="FF99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defTabSz="762000">
              <a:tabLst>
                <a:tab pos="228600" algn="l"/>
              </a:tabLst>
            </a:pPr>
            <a:r>
              <a:rPr lang="en-US" sz="1600">
                <a:latin typeface="Lucida Console" pitchFamily="49" charset="0"/>
              </a:rPr>
              <a:t>public class P {</a:t>
            </a:r>
          </a:p>
          <a:p>
            <a:pPr algn="l" defTabSz="762000">
              <a:tabLst>
                <a:tab pos="228600" algn="l"/>
              </a:tabLst>
            </a:pPr>
            <a:r>
              <a:rPr lang="en-US" sz="1600">
                <a:latin typeface="Lucida Console" pitchFamily="49" charset="0"/>
              </a:rPr>
              <a:t>  </a:t>
            </a:r>
          </a:p>
          <a:p>
            <a:pPr algn="l" defTabSz="762000">
              <a:tabLst>
                <a:tab pos="228600" algn="l"/>
              </a:tabLst>
            </a:pPr>
            <a:endParaRPr lang="en-US" sz="1600">
              <a:latin typeface="Lucida Console" pitchFamily="49" charset="0"/>
            </a:endParaRPr>
          </a:p>
          <a:p>
            <a:pPr algn="l" defTabSz="762000">
              <a:tabLst>
                <a:tab pos="228600" algn="l"/>
              </a:tabLst>
            </a:pPr>
            <a:endParaRPr lang="en-US" sz="1600">
              <a:latin typeface="Lucida Console" pitchFamily="49" charset="0"/>
            </a:endParaRPr>
          </a:p>
          <a:p>
            <a:pPr algn="l" defTabSz="762000">
              <a:tabLst>
                <a:tab pos="228600" algn="l"/>
              </a:tabLst>
            </a:pPr>
            <a:endParaRPr lang="en-US" sz="1600">
              <a:latin typeface="Lucida Console" pitchFamily="49" charset="0"/>
            </a:endParaRPr>
          </a:p>
          <a:p>
            <a:pPr algn="l" defTabSz="762000">
              <a:tabLst>
                <a:tab pos="228600" algn="l"/>
              </a:tabLst>
            </a:pPr>
            <a:r>
              <a:rPr lang="en-US" sz="1600">
                <a:latin typeface="Lucida Console" pitchFamily="49" charset="0"/>
              </a:rPr>
              <a:t>}</a:t>
            </a:r>
          </a:p>
        </p:txBody>
      </p:sp>
      <p:sp>
        <p:nvSpPr>
          <p:cNvPr id="2069511" name="Rectangle 7"/>
          <p:cNvSpPr>
            <a:spLocks noChangeArrowheads="1"/>
          </p:cNvSpPr>
          <p:nvPr/>
        </p:nvSpPr>
        <p:spPr bwMode="auto">
          <a:xfrm>
            <a:off x="1246188" y="4651375"/>
            <a:ext cx="2830512" cy="1092200"/>
          </a:xfrm>
          <a:prstGeom prst="rect">
            <a:avLst/>
          </a:prstGeom>
          <a:solidFill>
            <a:srgbClr val="FFFF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defTabSz="762000">
              <a:tabLst>
                <a:tab pos="228600" algn="l"/>
              </a:tabLst>
            </a:pPr>
            <a:r>
              <a:rPr lang="en-US" sz="1600">
                <a:latin typeface="Lucida Console" pitchFamily="49" charset="0"/>
              </a:rPr>
              <a:t>public class Q {</a:t>
            </a:r>
          </a:p>
          <a:p>
            <a:pPr algn="l" defTabSz="762000">
              <a:tabLst>
                <a:tab pos="228600" algn="l"/>
              </a:tabLst>
            </a:pPr>
            <a:endParaRPr lang="en-US" sz="1600">
              <a:latin typeface="Lucida Console" pitchFamily="49" charset="0"/>
            </a:endParaRPr>
          </a:p>
          <a:p>
            <a:pPr algn="l" defTabSz="762000">
              <a:tabLst>
                <a:tab pos="228600" algn="l"/>
              </a:tabLst>
            </a:pPr>
            <a:r>
              <a:rPr lang="en-US" sz="1600">
                <a:latin typeface="Lucida Console" pitchFamily="49" charset="0"/>
              </a:rPr>
              <a:t>  </a:t>
            </a:r>
          </a:p>
          <a:p>
            <a:pPr algn="l" defTabSz="762000">
              <a:tabLst>
                <a:tab pos="228600" algn="l"/>
              </a:tabLst>
            </a:pPr>
            <a:r>
              <a:rPr lang="en-US" sz="1600">
                <a:latin typeface="Lucida Console" pitchFamily="49" charset="0"/>
              </a:rPr>
              <a:t>}</a:t>
            </a:r>
          </a:p>
        </p:txBody>
      </p:sp>
      <p:sp>
        <p:nvSpPr>
          <p:cNvPr id="2069512" name="Rectangle 8"/>
          <p:cNvSpPr>
            <a:spLocks noChangeArrowheads="1"/>
          </p:cNvSpPr>
          <p:nvPr/>
        </p:nvSpPr>
        <p:spPr bwMode="auto">
          <a:xfrm>
            <a:off x="1568450" y="5002213"/>
            <a:ext cx="1465263" cy="404812"/>
          </a:xfrm>
          <a:prstGeom prst="rect">
            <a:avLst/>
          </a:prstGeom>
          <a:solidFill>
            <a:srgbClr val="CC99FF"/>
          </a:solidFill>
          <a:ln w="38100" algn="ctr">
            <a:solidFill>
              <a:schemeClr val="tx1"/>
            </a:solidFill>
            <a:miter lim="800000"/>
            <a:headEnd/>
            <a:tailEnd/>
          </a:ln>
          <a:effectLst>
            <a:outerShdw dist="35921" dir="2700000" algn="ctr" rotWithShape="0">
              <a:schemeClr val="bg2"/>
            </a:outerShdw>
          </a:effectLst>
        </p:spPr>
        <p:txBody>
          <a:bodyPr wrap="none" anchor="ctr">
            <a:spAutoFit/>
          </a:bodyPr>
          <a:lstStyle/>
          <a:p>
            <a:pPr defTabSz="762000">
              <a:tabLst>
                <a:tab pos="228600" algn="l"/>
              </a:tabLst>
            </a:pPr>
            <a:r>
              <a:rPr lang="en-US">
                <a:latin typeface="Lucida Console" pitchFamily="49" charset="0"/>
              </a:rPr>
              <a:t>Method m2</a:t>
            </a:r>
          </a:p>
        </p:txBody>
      </p:sp>
      <p:sp>
        <p:nvSpPr>
          <p:cNvPr id="2069513" name="Rectangle 9"/>
          <p:cNvSpPr>
            <a:spLocks noChangeArrowheads="1"/>
          </p:cNvSpPr>
          <p:nvPr/>
        </p:nvSpPr>
        <p:spPr bwMode="auto">
          <a:xfrm>
            <a:off x="1560513" y="3216275"/>
            <a:ext cx="1465262" cy="404813"/>
          </a:xfrm>
          <a:prstGeom prst="rect">
            <a:avLst/>
          </a:prstGeom>
          <a:solidFill>
            <a:srgbClr val="CC99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762000">
              <a:tabLst>
                <a:tab pos="228600" algn="l"/>
              </a:tabLst>
            </a:pPr>
            <a:r>
              <a:rPr lang="en-US">
                <a:latin typeface="Lucida Console" pitchFamily="49" charset="0"/>
              </a:rPr>
              <a:t>Method m1</a:t>
            </a:r>
          </a:p>
        </p:txBody>
      </p:sp>
      <p:cxnSp>
        <p:nvCxnSpPr>
          <p:cNvPr id="2069514" name="AutoShape 10"/>
          <p:cNvCxnSpPr>
            <a:cxnSpLocks noChangeShapeType="1"/>
            <a:stCxn id="2069512" idx="1"/>
            <a:endCxn id="2069515" idx="1"/>
          </p:cNvCxnSpPr>
          <p:nvPr/>
        </p:nvCxnSpPr>
        <p:spPr bwMode="auto">
          <a:xfrm rot="10800000" flipH="1">
            <a:off x="1549400" y="2940050"/>
            <a:ext cx="3175" cy="2265363"/>
          </a:xfrm>
          <a:prstGeom prst="bentConnector3">
            <a:avLst>
              <a:gd name="adj1" fmla="val -19000000"/>
            </a:avLst>
          </a:prstGeom>
          <a:noFill/>
          <a:ln w="38100">
            <a:solidFill>
              <a:srgbClr val="99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9515" name="Rectangle 11"/>
          <p:cNvSpPr>
            <a:spLocks noChangeArrowheads="1"/>
          </p:cNvSpPr>
          <p:nvPr/>
        </p:nvSpPr>
        <p:spPr bwMode="auto">
          <a:xfrm>
            <a:off x="1552575" y="2771775"/>
            <a:ext cx="917575" cy="3365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762000">
              <a:tabLst>
                <a:tab pos="228600" algn="l"/>
              </a:tabLst>
            </a:pPr>
            <a:r>
              <a:rPr lang="en-US" sz="1600">
                <a:latin typeface="Lucida Console" pitchFamily="49" charset="0"/>
              </a:rPr>
              <a:t>int a;</a:t>
            </a:r>
          </a:p>
        </p:txBody>
      </p:sp>
      <p:cxnSp>
        <p:nvCxnSpPr>
          <p:cNvPr id="2069516" name="AutoShape 12"/>
          <p:cNvCxnSpPr>
            <a:cxnSpLocks noChangeShapeType="1"/>
            <a:stCxn id="2069513" idx="1"/>
            <a:endCxn id="2069515" idx="1"/>
          </p:cNvCxnSpPr>
          <p:nvPr/>
        </p:nvCxnSpPr>
        <p:spPr bwMode="auto">
          <a:xfrm rot="10800000" flipH="1">
            <a:off x="1541463" y="2940050"/>
            <a:ext cx="11112" cy="479425"/>
          </a:xfrm>
          <a:prstGeom prst="bentConnector3">
            <a:avLst>
              <a:gd name="adj1" fmla="val -5357144"/>
            </a:avLst>
          </a:prstGeom>
          <a:noFill/>
          <a:ln w="38100">
            <a:solidFill>
              <a:srgbClr val="99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9517" name="Rectangle 13"/>
          <p:cNvSpPr>
            <a:spLocks noChangeArrowheads="1"/>
          </p:cNvSpPr>
          <p:nvPr/>
        </p:nvSpPr>
        <p:spPr bwMode="auto">
          <a:xfrm>
            <a:off x="4968875" y="2270125"/>
            <a:ext cx="2830513" cy="1385888"/>
          </a:xfrm>
          <a:prstGeom prst="rect">
            <a:avLst/>
          </a:prstGeom>
          <a:solidFill>
            <a:srgbClr val="FFCC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defTabSz="762000">
              <a:tabLst>
                <a:tab pos="228600" algn="l"/>
              </a:tabLst>
            </a:pPr>
            <a:r>
              <a:rPr lang="en-US" sz="1600">
                <a:latin typeface="Lucida Console" pitchFamily="49" charset="0"/>
              </a:rPr>
              <a:t>public class R</a:t>
            </a:r>
          </a:p>
          <a:p>
            <a:pPr algn="l" defTabSz="762000">
              <a:tabLst>
                <a:tab pos="228600" algn="l"/>
              </a:tabLst>
            </a:pPr>
            <a:r>
              <a:rPr lang="en-US" sz="1600">
                <a:latin typeface="Lucida Console" pitchFamily="49" charset="0"/>
              </a:rPr>
              <a:t>  extends P {</a:t>
            </a:r>
          </a:p>
          <a:p>
            <a:pPr algn="l" defTabSz="762000">
              <a:tabLst>
                <a:tab pos="228600" algn="l"/>
              </a:tabLst>
            </a:pPr>
            <a:r>
              <a:rPr lang="en-US" sz="1600">
                <a:latin typeface="Lucida Console" pitchFamily="49" charset="0"/>
              </a:rPr>
              <a:t/>
            </a:r>
            <a:br>
              <a:rPr lang="en-US" sz="1600">
                <a:latin typeface="Lucida Console" pitchFamily="49" charset="0"/>
              </a:rPr>
            </a:br>
            <a:endParaRPr lang="en-US" sz="1600">
              <a:latin typeface="Lucida Console" pitchFamily="49" charset="0"/>
            </a:endParaRPr>
          </a:p>
          <a:p>
            <a:pPr algn="l" defTabSz="762000">
              <a:tabLst>
                <a:tab pos="228600" algn="l"/>
              </a:tabLst>
            </a:pPr>
            <a:r>
              <a:rPr lang="en-US" sz="1600">
                <a:latin typeface="Lucida Console" pitchFamily="49" charset="0"/>
              </a:rPr>
              <a:t>}</a:t>
            </a:r>
          </a:p>
        </p:txBody>
      </p:sp>
      <p:sp>
        <p:nvSpPr>
          <p:cNvPr id="2069518" name="Rectangle 14"/>
          <p:cNvSpPr>
            <a:spLocks noChangeArrowheads="1"/>
          </p:cNvSpPr>
          <p:nvPr/>
        </p:nvSpPr>
        <p:spPr bwMode="auto">
          <a:xfrm>
            <a:off x="4991100" y="4038600"/>
            <a:ext cx="2830513" cy="109220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defTabSz="762000">
              <a:tabLst>
                <a:tab pos="228600" algn="l"/>
              </a:tabLst>
            </a:pPr>
            <a:r>
              <a:rPr lang="en-US" sz="1600">
                <a:latin typeface="Lucida Console" pitchFamily="49" charset="0"/>
              </a:rPr>
              <a:t>public class S {</a:t>
            </a:r>
          </a:p>
          <a:p>
            <a:pPr algn="l" defTabSz="762000">
              <a:tabLst>
                <a:tab pos="228600" algn="l"/>
              </a:tabLst>
            </a:pPr>
            <a:endParaRPr lang="en-US" sz="1600">
              <a:latin typeface="Lucida Console" pitchFamily="49" charset="0"/>
            </a:endParaRPr>
          </a:p>
          <a:p>
            <a:pPr algn="l" defTabSz="762000">
              <a:tabLst>
                <a:tab pos="228600" algn="l"/>
              </a:tabLst>
            </a:pPr>
            <a:r>
              <a:rPr lang="en-US" sz="1600">
                <a:latin typeface="Lucida Console" pitchFamily="49" charset="0"/>
              </a:rPr>
              <a:t>  </a:t>
            </a:r>
          </a:p>
          <a:p>
            <a:pPr algn="l" defTabSz="762000">
              <a:tabLst>
                <a:tab pos="228600" algn="l"/>
              </a:tabLst>
            </a:pPr>
            <a:r>
              <a:rPr lang="en-US" sz="1600">
                <a:latin typeface="Lucida Console" pitchFamily="49" charset="0"/>
              </a:rPr>
              <a:t>}</a:t>
            </a:r>
          </a:p>
        </p:txBody>
      </p:sp>
      <p:sp>
        <p:nvSpPr>
          <p:cNvPr id="2069519" name="Rectangle 15"/>
          <p:cNvSpPr>
            <a:spLocks noChangeArrowheads="1"/>
          </p:cNvSpPr>
          <p:nvPr/>
        </p:nvSpPr>
        <p:spPr bwMode="auto">
          <a:xfrm>
            <a:off x="5349875" y="4395788"/>
            <a:ext cx="1465263" cy="404812"/>
          </a:xfrm>
          <a:prstGeom prst="rect">
            <a:avLst/>
          </a:prstGeom>
          <a:solidFill>
            <a:srgbClr val="CC99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762000">
              <a:tabLst>
                <a:tab pos="228600" algn="l"/>
              </a:tabLst>
            </a:pPr>
            <a:r>
              <a:rPr lang="en-US">
                <a:latin typeface="Lucida Console" pitchFamily="49" charset="0"/>
              </a:rPr>
              <a:t>Method m4</a:t>
            </a:r>
          </a:p>
        </p:txBody>
      </p:sp>
      <p:sp>
        <p:nvSpPr>
          <p:cNvPr id="2069520" name="Rectangle 16"/>
          <p:cNvSpPr>
            <a:spLocks noChangeArrowheads="1"/>
          </p:cNvSpPr>
          <p:nvPr/>
        </p:nvSpPr>
        <p:spPr bwMode="auto">
          <a:xfrm>
            <a:off x="5359400" y="2882900"/>
            <a:ext cx="1465263" cy="404813"/>
          </a:xfrm>
          <a:prstGeom prst="rect">
            <a:avLst/>
          </a:prstGeom>
          <a:solidFill>
            <a:srgbClr val="CC99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762000">
              <a:tabLst>
                <a:tab pos="228600" algn="l"/>
              </a:tabLst>
            </a:pPr>
            <a:r>
              <a:rPr lang="en-US">
                <a:latin typeface="Lucida Console" pitchFamily="49" charset="0"/>
              </a:rPr>
              <a:t>Method m3</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r>
              <a:rPr lang="en-US"/>
              <a:t>              </a:t>
            </a:r>
          </a:p>
          <a:p>
            <a:r>
              <a:rPr lang="en-US"/>
              <a:t>                        </a:t>
            </a:r>
            <a:fld id="{3E0985B6-AB0B-4BA8-898B-EA66CBD204F0}" type="slidenum">
              <a:rPr lang="en-US" b="1"/>
              <a:pPr/>
              <a:t>19</a:t>
            </a:fld>
            <a:endParaRPr lang="en-US" b="1"/>
          </a:p>
        </p:txBody>
      </p:sp>
      <p:sp>
        <p:nvSpPr>
          <p:cNvPr id="16" name="Footer Placeholder 4"/>
          <p:cNvSpPr>
            <a:spLocks noGrp="1"/>
          </p:cNvSpPr>
          <p:nvPr>
            <p:ph type="ftr" sz="quarter" idx="11"/>
          </p:nvPr>
        </p:nvSpPr>
        <p:spPr/>
        <p:txBody>
          <a:bodyPr/>
          <a:lstStyle/>
          <a:p>
            <a:r>
              <a:rPr lang="en-US"/>
              <a:t>Object Oriented Application Development</a:t>
            </a:r>
          </a:p>
        </p:txBody>
      </p:sp>
      <p:sp>
        <p:nvSpPr>
          <p:cNvPr id="2070530" name="Rectangle 2"/>
          <p:cNvSpPr>
            <a:spLocks noGrp="1" noChangeArrowheads="1"/>
          </p:cNvSpPr>
          <p:nvPr>
            <p:ph type="title"/>
          </p:nvPr>
        </p:nvSpPr>
        <p:spPr/>
        <p:txBody>
          <a:bodyPr/>
          <a:lstStyle/>
          <a:p>
            <a:r>
              <a:rPr lang="en-US"/>
              <a:t>Private Access Modifier</a:t>
            </a:r>
          </a:p>
        </p:txBody>
      </p:sp>
      <p:sp>
        <p:nvSpPr>
          <p:cNvPr id="2070531" name="Rectangle 3"/>
          <p:cNvSpPr>
            <a:spLocks noChangeArrowheads="1"/>
          </p:cNvSpPr>
          <p:nvPr/>
        </p:nvSpPr>
        <p:spPr bwMode="auto">
          <a:xfrm>
            <a:off x="744538" y="1689100"/>
            <a:ext cx="3671887" cy="4216400"/>
          </a:xfrm>
          <a:prstGeom prst="rect">
            <a:avLst/>
          </a:prstGeom>
          <a:solidFill>
            <a:srgbClr val="99CCFF"/>
          </a:solidFill>
          <a:ln w="38100" algn="ctr">
            <a:solidFill>
              <a:schemeClr val="tx1"/>
            </a:solidFill>
            <a:miter lim="800000"/>
            <a:headEnd/>
            <a:tailEnd/>
          </a:ln>
          <a:effectLst>
            <a:outerShdw dist="35921" dir="2700000" algn="ctr" rotWithShape="0">
              <a:schemeClr val="bg2"/>
            </a:outerShdw>
          </a:effectLst>
        </p:spPr>
        <p:txBody>
          <a:bodyPr wrap="none"/>
          <a:lstStyle/>
          <a:p>
            <a:pPr defTabSz="762000">
              <a:tabLst>
                <a:tab pos="228600" algn="l"/>
              </a:tabLst>
            </a:pPr>
            <a:r>
              <a:rPr lang="en-US">
                <a:latin typeface="Tahoma" pitchFamily="34" charset="0"/>
              </a:rPr>
              <a:t>Package X</a:t>
            </a:r>
          </a:p>
        </p:txBody>
      </p:sp>
      <p:sp>
        <p:nvSpPr>
          <p:cNvPr id="2070532" name="Rectangle 4"/>
          <p:cNvSpPr>
            <a:spLocks noChangeArrowheads="1"/>
          </p:cNvSpPr>
          <p:nvPr/>
        </p:nvSpPr>
        <p:spPr bwMode="auto">
          <a:xfrm>
            <a:off x="4643438" y="1690688"/>
            <a:ext cx="3671887" cy="4216400"/>
          </a:xfrm>
          <a:prstGeom prst="rect">
            <a:avLst/>
          </a:prstGeom>
          <a:solidFill>
            <a:srgbClr val="99CCFF"/>
          </a:solidFill>
          <a:ln w="38100" algn="ctr">
            <a:solidFill>
              <a:schemeClr val="tx1"/>
            </a:solidFill>
            <a:miter lim="800000"/>
            <a:headEnd/>
            <a:tailEnd/>
          </a:ln>
          <a:effectLst>
            <a:outerShdw dist="35921" dir="2700000" algn="ctr" rotWithShape="0">
              <a:schemeClr val="bg2"/>
            </a:outerShdw>
          </a:effectLst>
        </p:spPr>
        <p:txBody>
          <a:bodyPr wrap="none"/>
          <a:lstStyle/>
          <a:p>
            <a:pPr defTabSz="762000">
              <a:tabLst>
                <a:tab pos="228600" algn="l"/>
              </a:tabLst>
            </a:pPr>
            <a:r>
              <a:rPr lang="en-US">
                <a:latin typeface="Tahoma" pitchFamily="34" charset="0"/>
              </a:rPr>
              <a:t>Package Y</a:t>
            </a:r>
          </a:p>
        </p:txBody>
      </p:sp>
      <p:sp>
        <p:nvSpPr>
          <p:cNvPr id="2070533" name="Rectangle 5"/>
          <p:cNvSpPr>
            <a:spLocks noChangeArrowheads="1"/>
          </p:cNvSpPr>
          <p:nvPr/>
        </p:nvSpPr>
        <p:spPr bwMode="auto">
          <a:xfrm>
            <a:off x="1241425" y="2433638"/>
            <a:ext cx="2830513" cy="1597025"/>
          </a:xfrm>
          <a:prstGeom prst="rect">
            <a:avLst/>
          </a:prstGeom>
          <a:solidFill>
            <a:srgbClr val="FF99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defTabSz="762000">
              <a:tabLst>
                <a:tab pos="228600" algn="l"/>
              </a:tabLst>
            </a:pPr>
            <a:r>
              <a:rPr lang="en-US" sz="1600">
                <a:latin typeface="Lucida Console" pitchFamily="49" charset="0"/>
              </a:rPr>
              <a:t>public class P {</a:t>
            </a:r>
          </a:p>
          <a:p>
            <a:pPr algn="l" defTabSz="762000">
              <a:tabLst>
                <a:tab pos="228600" algn="l"/>
              </a:tabLst>
            </a:pPr>
            <a:r>
              <a:rPr lang="en-US" sz="1600">
                <a:latin typeface="Lucida Console" pitchFamily="49" charset="0"/>
              </a:rPr>
              <a:t>  </a:t>
            </a:r>
          </a:p>
          <a:p>
            <a:pPr algn="l" defTabSz="762000">
              <a:tabLst>
                <a:tab pos="228600" algn="l"/>
              </a:tabLst>
            </a:pPr>
            <a:endParaRPr lang="en-US" sz="1600">
              <a:latin typeface="Lucida Console" pitchFamily="49" charset="0"/>
            </a:endParaRPr>
          </a:p>
          <a:p>
            <a:pPr algn="l" defTabSz="762000">
              <a:tabLst>
                <a:tab pos="228600" algn="l"/>
              </a:tabLst>
            </a:pPr>
            <a:endParaRPr lang="en-US" sz="1600">
              <a:latin typeface="Lucida Console" pitchFamily="49" charset="0"/>
            </a:endParaRPr>
          </a:p>
          <a:p>
            <a:pPr algn="l" defTabSz="762000">
              <a:tabLst>
                <a:tab pos="228600" algn="l"/>
              </a:tabLst>
            </a:pPr>
            <a:endParaRPr lang="en-US" sz="1600">
              <a:latin typeface="Lucida Console" pitchFamily="49" charset="0"/>
            </a:endParaRPr>
          </a:p>
          <a:p>
            <a:pPr algn="l" defTabSz="762000">
              <a:tabLst>
                <a:tab pos="228600" algn="l"/>
              </a:tabLst>
            </a:pPr>
            <a:r>
              <a:rPr lang="en-US" sz="1600">
                <a:latin typeface="Lucida Console" pitchFamily="49" charset="0"/>
              </a:rPr>
              <a:t>}</a:t>
            </a:r>
          </a:p>
        </p:txBody>
      </p:sp>
      <p:sp>
        <p:nvSpPr>
          <p:cNvPr id="2070534" name="Rectangle 6"/>
          <p:cNvSpPr>
            <a:spLocks noChangeArrowheads="1"/>
          </p:cNvSpPr>
          <p:nvPr/>
        </p:nvSpPr>
        <p:spPr bwMode="auto">
          <a:xfrm>
            <a:off x="1246188" y="4651375"/>
            <a:ext cx="2830512" cy="1092200"/>
          </a:xfrm>
          <a:prstGeom prst="rect">
            <a:avLst/>
          </a:prstGeom>
          <a:solidFill>
            <a:srgbClr val="FFFF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defTabSz="762000">
              <a:tabLst>
                <a:tab pos="228600" algn="l"/>
              </a:tabLst>
            </a:pPr>
            <a:r>
              <a:rPr lang="en-US" sz="1600">
                <a:latin typeface="Lucida Console" pitchFamily="49" charset="0"/>
              </a:rPr>
              <a:t>public class Q {</a:t>
            </a:r>
          </a:p>
          <a:p>
            <a:pPr algn="l" defTabSz="762000">
              <a:tabLst>
                <a:tab pos="228600" algn="l"/>
              </a:tabLst>
            </a:pPr>
            <a:endParaRPr lang="en-US" sz="1600">
              <a:latin typeface="Lucida Console" pitchFamily="49" charset="0"/>
            </a:endParaRPr>
          </a:p>
          <a:p>
            <a:pPr algn="l" defTabSz="762000">
              <a:tabLst>
                <a:tab pos="228600" algn="l"/>
              </a:tabLst>
            </a:pPr>
            <a:r>
              <a:rPr lang="en-US" sz="1600">
                <a:latin typeface="Lucida Console" pitchFamily="49" charset="0"/>
              </a:rPr>
              <a:t>  </a:t>
            </a:r>
          </a:p>
          <a:p>
            <a:pPr algn="l" defTabSz="762000">
              <a:tabLst>
                <a:tab pos="228600" algn="l"/>
              </a:tabLst>
            </a:pPr>
            <a:r>
              <a:rPr lang="en-US" sz="1600">
                <a:latin typeface="Lucida Console" pitchFamily="49" charset="0"/>
              </a:rPr>
              <a:t>}</a:t>
            </a:r>
          </a:p>
        </p:txBody>
      </p:sp>
      <p:sp>
        <p:nvSpPr>
          <p:cNvPr id="2070535" name="Rectangle 7"/>
          <p:cNvSpPr>
            <a:spLocks noChangeArrowheads="1"/>
          </p:cNvSpPr>
          <p:nvPr/>
        </p:nvSpPr>
        <p:spPr bwMode="auto">
          <a:xfrm>
            <a:off x="1568450" y="5002213"/>
            <a:ext cx="1465263" cy="404812"/>
          </a:xfrm>
          <a:prstGeom prst="rect">
            <a:avLst/>
          </a:prstGeom>
          <a:solidFill>
            <a:srgbClr val="CC99FF"/>
          </a:solidFill>
          <a:ln w="38100" algn="ctr">
            <a:solidFill>
              <a:schemeClr val="tx1"/>
            </a:solidFill>
            <a:miter lim="800000"/>
            <a:headEnd/>
            <a:tailEnd/>
          </a:ln>
          <a:effectLst>
            <a:outerShdw dist="35921" dir="2700000" algn="ctr" rotWithShape="0">
              <a:schemeClr val="bg2"/>
            </a:outerShdw>
          </a:effectLst>
        </p:spPr>
        <p:txBody>
          <a:bodyPr wrap="none" anchor="ctr">
            <a:spAutoFit/>
          </a:bodyPr>
          <a:lstStyle/>
          <a:p>
            <a:pPr defTabSz="762000">
              <a:tabLst>
                <a:tab pos="228600" algn="l"/>
              </a:tabLst>
            </a:pPr>
            <a:r>
              <a:rPr lang="en-US">
                <a:latin typeface="Lucida Console" pitchFamily="49" charset="0"/>
              </a:rPr>
              <a:t>Method m2</a:t>
            </a:r>
          </a:p>
        </p:txBody>
      </p:sp>
      <p:sp>
        <p:nvSpPr>
          <p:cNvPr id="2070536" name="Rectangle 8"/>
          <p:cNvSpPr>
            <a:spLocks noChangeArrowheads="1"/>
          </p:cNvSpPr>
          <p:nvPr/>
        </p:nvSpPr>
        <p:spPr bwMode="auto">
          <a:xfrm>
            <a:off x="1560513" y="3216275"/>
            <a:ext cx="1465262" cy="404813"/>
          </a:xfrm>
          <a:prstGeom prst="rect">
            <a:avLst/>
          </a:prstGeom>
          <a:solidFill>
            <a:srgbClr val="CC99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762000">
              <a:tabLst>
                <a:tab pos="228600" algn="l"/>
              </a:tabLst>
            </a:pPr>
            <a:r>
              <a:rPr lang="en-US">
                <a:latin typeface="Lucida Console" pitchFamily="49" charset="0"/>
              </a:rPr>
              <a:t>Method m1</a:t>
            </a:r>
          </a:p>
        </p:txBody>
      </p:sp>
      <p:sp>
        <p:nvSpPr>
          <p:cNvPr id="2070537" name="Rectangle 9"/>
          <p:cNvSpPr>
            <a:spLocks noChangeArrowheads="1"/>
          </p:cNvSpPr>
          <p:nvPr/>
        </p:nvSpPr>
        <p:spPr bwMode="auto">
          <a:xfrm>
            <a:off x="1482725" y="2746375"/>
            <a:ext cx="1895475" cy="3365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762000">
              <a:tabLst>
                <a:tab pos="228600" algn="l"/>
              </a:tabLst>
            </a:pPr>
            <a:r>
              <a:rPr lang="en-US" sz="1600">
                <a:latin typeface="Lucida Console" pitchFamily="49" charset="0"/>
              </a:rPr>
              <a:t>private int a;</a:t>
            </a:r>
          </a:p>
        </p:txBody>
      </p:sp>
      <p:cxnSp>
        <p:nvCxnSpPr>
          <p:cNvPr id="2070538" name="AutoShape 10"/>
          <p:cNvCxnSpPr>
            <a:cxnSpLocks noChangeShapeType="1"/>
            <a:stCxn id="2070536" idx="1"/>
            <a:endCxn id="2070537" idx="1"/>
          </p:cNvCxnSpPr>
          <p:nvPr/>
        </p:nvCxnSpPr>
        <p:spPr bwMode="auto">
          <a:xfrm rot="10800000">
            <a:off x="1482725" y="2914650"/>
            <a:ext cx="58738" cy="504825"/>
          </a:xfrm>
          <a:prstGeom prst="bentConnector3">
            <a:avLst>
              <a:gd name="adj1" fmla="val 921620"/>
            </a:avLst>
          </a:prstGeom>
          <a:noFill/>
          <a:ln w="38100">
            <a:solidFill>
              <a:srgbClr val="99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70539" name="Rectangle 11"/>
          <p:cNvSpPr>
            <a:spLocks noChangeArrowheads="1"/>
          </p:cNvSpPr>
          <p:nvPr/>
        </p:nvSpPr>
        <p:spPr bwMode="auto">
          <a:xfrm>
            <a:off x="4968875" y="2270125"/>
            <a:ext cx="2830513" cy="1385888"/>
          </a:xfrm>
          <a:prstGeom prst="rect">
            <a:avLst/>
          </a:prstGeom>
          <a:solidFill>
            <a:srgbClr val="FFCC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defTabSz="762000">
              <a:tabLst>
                <a:tab pos="228600" algn="l"/>
              </a:tabLst>
            </a:pPr>
            <a:r>
              <a:rPr lang="en-US" sz="1600">
                <a:latin typeface="Lucida Console" pitchFamily="49" charset="0"/>
              </a:rPr>
              <a:t>public class R</a:t>
            </a:r>
          </a:p>
          <a:p>
            <a:pPr algn="l" defTabSz="762000">
              <a:tabLst>
                <a:tab pos="228600" algn="l"/>
              </a:tabLst>
            </a:pPr>
            <a:r>
              <a:rPr lang="en-US" sz="1600">
                <a:latin typeface="Lucida Console" pitchFamily="49" charset="0"/>
              </a:rPr>
              <a:t>  extends P {</a:t>
            </a:r>
          </a:p>
          <a:p>
            <a:pPr algn="l" defTabSz="762000">
              <a:tabLst>
                <a:tab pos="228600" algn="l"/>
              </a:tabLst>
            </a:pPr>
            <a:r>
              <a:rPr lang="en-US" sz="1600">
                <a:latin typeface="Lucida Console" pitchFamily="49" charset="0"/>
              </a:rPr>
              <a:t/>
            </a:r>
            <a:br>
              <a:rPr lang="en-US" sz="1600">
                <a:latin typeface="Lucida Console" pitchFamily="49" charset="0"/>
              </a:rPr>
            </a:br>
            <a:endParaRPr lang="en-US" sz="1600">
              <a:latin typeface="Lucida Console" pitchFamily="49" charset="0"/>
            </a:endParaRPr>
          </a:p>
          <a:p>
            <a:pPr algn="l" defTabSz="762000">
              <a:tabLst>
                <a:tab pos="228600" algn="l"/>
              </a:tabLst>
            </a:pPr>
            <a:r>
              <a:rPr lang="en-US" sz="1600">
                <a:latin typeface="Lucida Console" pitchFamily="49" charset="0"/>
              </a:rPr>
              <a:t>}</a:t>
            </a:r>
          </a:p>
        </p:txBody>
      </p:sp>
      <p:sp>
        <p:nvSpPr>
          <p:cNvPr id="2070540" name="Rectangle 12"/>
          <p:cNvSpPr>
            <a:spLocks noChangeArrowheads="1"/>
          </p:cNvSpPr>
          <p:nvPr/>
        </p:nvSpPr>
        <p:spPr bwMode="auto">
          <a:xfrm>
            <a:off x="4991100" y="4038600"/>
            <a:ext cx="2830513" cy="109220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defTabSz="762000">
              <a:tabLst>
                <a:tab pos="228600" algn="l"/>
              </a:tabLst>
            </a:pPr>
            <a:r>
              <a:rPr lang="en-US" sz="1600">
                <a:latin typeface="Lucida Console" pitchFamily="49" charset="0"/>
              </a:rPr>
              <a:t>public class S {</a:t>
            </a:r>
          </a:p>
          <a:p>
            <a:pPr algn="l" defTabSz="762000">
              <a:tabLst>
                <a:tab pos="228600" algn="l"/>
              </a:tabLst>
            </a:pPr>
            <a:endParaRPr lang="en-US" sz="1600">
              <a:latin typeface="Lucida Console" pitchFamily="49" charset="0"/>
            </a:endParaRPr>
          </a:p>
          <a:p>
            <a:pPr algn="l" defTabSz="762000">
              <a:tabLst>
                <a:tab pos="228600" algn="l"/>
              </a:tabLst>
            </a:pPr>
            <a:r>
              <a:rPr lang="en-US" sz="1600">
                <a:latin typeface="Lucida Console" pitchFamily="49" charset="0"/>
              </a:rPr>
              <a:t>  </a:t>
            </a:r>
          </a:p>
          <a:p>
            <a:pPr algn="l" defTabSz="762000">
              <a:tabLst>
                <a:tab pos="228600" algn="l"/>
              </a:tabLst>
            </a:pPr>
            <a:r>
              <a:rPr lang="en-US" sz="1600">
                <a:latin typeface="Lucida Console" pitchFamily="49" charset="0"/>
              </a:rPr>
              <a:t>}</a:t>
            </a:r>
          </a:p>
        </p:txBody>
      </p:sp>
      <p:sp>
        <p:nvSpPr>
          <p:cNvPr id="2070541" name="Rectangle 13"/>
          <p:cNvSpPr>
            <a:spLocks noChangeArrowheads="1"/>
          </p:cNvSpPr>
          <p:nvPr/>
        </p:nvSpPr>
        <p:spPr bwMode="auto">
          <a:xfrm>
            <a:off x="5349875" y="4395788"/>
            <a:ext cx="1465263" cy="404812"/>
          </a:xfrm>
          <a:prstGeom prst="rect">
            <a:avLst/>
          </a:prstGeom>
          <a:solidFill>
            <a:srgbClr val="CC99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762000">
              <a:tabLst>
                <a:tab pos="228600" algn="l"/>
              </a:tabLst>
            </a:pPr>
            <a:r>
              <a:rPr lang="en-US">
                <a:latin typeface="Lucida Console" pitchFamily="49" charset="0"/>
              </a:rPr>
              <a:t>Method m4</a:t>
            </a:r>
          </a:p>
        </p:txBody>
      </p:sp>
      <p:sp>
        <p:nvSpPr>
          <p:cNvPr id="2070542" name="Rectangle 14"/>
          <p:cNvSpPr>
            <a:spLocks noChangeArrowheads="1"/>
          </p:cNvSpPr>
          <p:nvPr/>
        </p:nvSpPr>
        <p:spPr bwMode="auto">
          <a:xfrm>
            <a:off x="5359400" y="2882900"/>
            <a:ext cx="1465263" cy="404813"/>
          </a:xfrm>
          <a:prstGeom prst="rect">
            <a:avLst/>
          </a:prstGeom>
          <a:solidFill>
            <a:srgbClr val="CC99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762000">
              <a:tabLst>
                <a:tab pos="228600" algn="l"/>
              </a:tabLst>
            </a:pPr>
            <a:r>
              <a:rPr lang="en-US">
                <a:latin typeface="Lucida Console" pitchFamily="49" charset="0"/>
              </a:rPr>
              <a:t>Method m3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              </a:t>
            </a:r>
          </a:p>
          <a:p>
            <a:r>
              <a:rPr lang="en-US"/>
              <a:t>                        </a:t>
            </a:r>
            <a:fld id="{37267F73-EF13-4CE5-B40D-BC65AA46A188}" type="slidenum">
              <a:rPr lang="en-US" b="1"/>
              <a:pPr/>
              <a:t>2</a:t>
            </a:fld>
            <a:endParaRPr lang="en-US" b="1"/>
          </a:p>
        </p:txBody>
      </p:sp>
      <p:sp>
        <p:nvSpPr>
          <p:cNvPr id="6" name="Footer Placeholder 4"/>
          <p:cNvSpPr>
            <a:spLocks noGrp="1"/>
          </p:cNvSpPr>
          <p:nvPr>
            <p:ph type="ftr" sz="quarter" idx="11"/>
          </p:nvPr>
        </p:nvSpPr>
        <p:spPr/>
        <p:txBody>
          <a:bodyPr/>
          <a:lstStyle/>
          <a:p>
            <a:r>
              <a:rPr lang="en-US"/>
              <a:t>Object Oriented Application Development</a:t>
            </a:r>
          </a:p>
        </p:txBody>
      </p:sp>
      <p:sp>
        <p:nvSpPr>
          <p:cNvPr id="1362946" name="Rectangle 2"/>
          <p:cNvSpPr>
            <a:spLocks noGrp="1" noChangeArrowheads="1"/>
          </p:cNvSpPr>
          <p:nvPr>
            <p:ph type="title"/>
          </p:nvPr>
        </p:nvSpPr>
        <p:spPr/>
        <p:txBody>
          <a:bodyPr/>
          <a:lstStyle/>
          <a:p>
            <a:r>
              <a:rPr lang="en-US"/>
              <a:t>Overview</a:t>
            </a:r>
          </a:p>
        </p:txBody>
      </p:sp>
      <p:sp>
        <p:nvSpPr>
          <p:cNvPr id="1362947" name="Rectangle 3"/>
          <p:cNvSpPr>
            <a:spLocks noGrp="1" noChangeArrowheads="1"/>
          </p:cNvSpPr>
          <p:nvPr>
            <p:ph type="body" idx="1"/>
          </p:nvPr>
        </p:nvSpPr>
        <p:spPr/>
        <p:txBody>
          <a:bodyPr/>
          <a:lstStyle/>
          <a:p>
            <a:r>
              <a:rPr lang="en-US" dirty="0"/>
              <a:t>Objective</a:t>
            </a:r>
          </a:p>
          <a:p>
            <a:pPr lvl="1"/>
            <a:r>
              <a:rPr lang="en-US" dirty="0"/>
              <a:t>To be able to use packages and various access modifiers</a:t>
            </a:r>
          </a:p>
          <a:p>
            <a:r>
              <a:rPr lang="en-US" dirty="0"/>
              <a:t>Content</a:t>
            </a:r>
          </a:p>
          <a:p>
            <a:pPr lvl="1"/>
            <a:r>
              <a:rPr lang="en-US" dirty="0" smtClean="0"/>
              <a:t>Environment variables</a:t>
            </a:r>
          </a:p>
          <a:p>
            <a:pPr lvl="1"/>
            <a:r>
              <a:rPr lang="en-US" dirty="0" smtClean="0"/>
              <a:t>Packages</a:t>
            </a:r>
            <a:endParaRPr lang="en-US" dirty="0"/>
          </a:p>
          <a:p>
            <a:pPr lvl="1"/>
            <a:r>
              <a:rPr lang="en-US" dirty="0"/>
              <a:t>Access Modifier</a:t>
            </a:r>
          </a:p>
          <a:p>
            <a:r>
              <a:rPr lang="en-US" dirty="0"/>
              <a:t>After this module, you should be able to</a:t>
            </a:r>
          </a:p>
          <a:p>
            <a:pPr lvl="1"/>
            <a:r>
              <a:rPr lang="en-US" dirty="0" smtClean="0"/>
              <a:t>Understand environment variables</a:t>
            </a:r>
          </a:p>
          <a:p>
            <a:pPr lvl="1"/>
            <a:r>
              <a:rPr lang="en-US" dirty="0" smtClean="0"/>
              <a:t>Organize </a:t>
            </a:r>
            <a:r>
              <a:rPr lang="en-US" dirty="0"/>
              <a:t>your classes into packages</a:t>
            </a:r>
          </a:p>
          <a:p>
            <a:pPr lvl="1"/>
            <a:r>
              <a:rPr lang="en-US" dirty="0"/>
              <a:t>Use the appropriate modifier for access control</a:t>
            </a:r>
          </a:p>
        </p:txBody>
      </p:sp>
      <p:pic>
        <p:nvPicPr>
          <p:cNvPr id="1362948" name="Picture 4" descr="j02566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2763" y="1876425"/>
            <a:ext cx="1719262"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              </a:t>
            </a:r>
          </a:p>
          <a:p>
            <a:r>
              <a:rPr lang="en-US"/>
              <a:t>                        </a:t>
            </a:r>
            <a:fld id="{1436E427-1582-4621-AA38-582821C45789}" type="slidenum">
              <a:rPr lang="en-US" b="1"/>
              <a:pPr/>
              <a:t>20</a:t>
            </a:fld>
            <a:endParaRPr lang="en-US" b="1"/>
          </a:p>
        </p:txBody>
      </p:sp>
      <p:sp>
        <p:nvSpPr>
          <p:cNvPr id="6" name="Footer Placeholder 4"/>
          <p:cNvSpPr>
            <a:spLocks noGrp="1"/>
          </p:cNvSpPr>
          <p:nvPr>
            <p:ph type="ftr" sz="quarter" idx="11"/>
          </p:nvPr>
        </p:nvSpPr>
        <p:spPr/>
        <p:txBody>
          <a:bodyPr/>
          <a:lstStyle/>
          <a:p>
            <a:r>
              <a:rPr lang="en-US"/>
              <a:t>Object Oriented Application Development</a:t>
            </a:r>
          </a:p>
        </p:txBody>
      </p:sp>
      <p:sp>
        <p:nvSpPr>
          <p:cNvPr id="2096130" name="Rectangle 2"/>
          <p:cNvSpPr>
            <a:spLocks noGrp="1" noChangeArrowheads="1"/>
          </p:cNvSpPr>
          <p:nvPr>
            <p:ph type="title"/>
          </p:nvPr>
        </p:nvSpPr>
        <p:spPr/>
        <p:txBody>
          <a:bodyPr/>
          <a:lstStyle/>
          <a:p>
            <a:r>
              <a:rPr lang="en-US" dirty="0"/>
              <a:t>Exercise </a:t>
            </a:r>
            <a:r>
              <a:rPr lang="en-US" dirty="0" smtClean="0"/>
              <a:t>15: </a:t>
            </a:r>
            <a:r>
              <a:rPr lang="en-US" dirty="0"/>
              <a:t>Access Modifiers</a:t>
            </a:r>
          </a:p>
        </p:txBody>
      </p:sp>
      <p:sp>
        <p:nvSpPr>
          <p:cNvPr id="2096131" name="Rectangle 3"/>
          <p:cNvSpPr>
            <a:spLocks noGrp="1" noChangeArrowheads="1"/>
          </p:cNvSpPr>
          <p:nvPr>
            <p:ph type="body" idx="1"/>
          </p:nvPr>
        </p:nvSpPr>
        <p:spPr/>
        <p:txBody>
          <a:bodyPr/>
          <a:lstStyle/>
          <a:p>
            <a:pPr>
              <a:lnSpc>
                <a:spcPct val="90000"/>
              </a:lnSpc>
            </a:pPr>
            <a:r>
              <a:rPr lang="en-US"/>
              <a:t>Change the Employee class in Exercise 3 to follow the following class diagram.</a:t>
            </a:r>
            <a:br>
              <a:rPr lang="en-US"/>
            </a:br>
            <a:r>
              <a:rPr lang="en-US"/>
              <a:t>Note: # symbol represents protected access modifier</a:t>
            </a:r>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r>
              <a:rPr lang="en-US"/>
              <a:t>Simplify the getGrossSalary() method of the Manager class.</a:t>
            </a:r>
          </a:p>
        </p:txBody>
      </p:sp>
      <p:pic>
        <p:nvPicPr>
          <p:cNvPr id="2096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2600325"/>
            <a:ext cx="4343400" cy="2374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r>
              <a:rPr lang="en-US"/>
              <a:t>              </a:t>
            </a:r>
          </a:p>
          <a:p>
            <a:r>
              <a:rPr lang="en-US"/>
              <a:t>                        </a:t>
            </a:r>
            <a:fld id="{46B001AF-FD87-4683-B637-5369EB155204}" type="slidenum">
              <a:rPr lang="en-US" b="1"/>
              <a:pPr/>
              <a:t>21</a:t>
            </a:fld>
            <a:endParaRPr lang="en-US" b="1"/>
          </a:p>
        </p:txBody>
      </p:sp>
      <p:sp>
        <p:nvSpPr>
          <p:cNvPr id="6" name="Footer Placeholder 5"/>
          <p:cNvSpPr>
            <a:spLocks noGrp="1"/>
          </p:cNvSpPr>
          <p:nvPr>
            <p:ph type="ftr" sz="quarter" idx="11"/>
          </p:nvPr>
        </p:nvSpPr>
        <p:spPr/>
        <p:txBody>
          <a:bodyPr/>
          <a:lstStyle/>
          <a:p>
            <a:r>
              <a:rPr lang="en-US"/>
              <a:t>Object Oriented Application Development</a:t>
            </a:r>
          </a:p>
        </p:txBody>
      </p:sp>
      <p:sp>
        <p:nvSpPr>
          <p:cNvPr id="1950724" name="Rectangle 4"/>
          <p:cNvSpPr>
            <a:spLocks noGrp="1" noChangeArrowheads="1"/>
          </p:cNvSpPr>
          <p:nvPr>
            <p:ph type="title"/>
          </p:nvPr>
        </p:nvSpPr>
        <p:spPr/>
        <p:txBody>
          <a:bodyPr/>
          <a:lstStyle/>
          <a:p>
            <a:r>
              <a:rPr lang="en-US"/>
              <a:t>Summary</a:t>
            </a:r>
          </a:p>
        </p:txBody>
      </p:sp>
      <p:sp>
        <p:nvSpPr>
          <p:cNvPr id="1950725" name="Rectangle 5"/>
          <p:cNvSpPr>
            <a:spLocks noGrp="1" noChangeArrowheads="1"/>
          </p:cNvSpPr>
          <p:nvPr>
            <p:ph type="body" sz="half" idx="1"/>
          </p:nvPr>
        </p:nvSpPr>
        <p:spPr>
          <a:xfrm>
            <a:off x="304800" y="971836"/>
            <a:ext cx="4214813" cy="5089525"/>
          </a:xfrm>
        </p:spPr>
        <p:txBody>
          <a:bodyPr/>
          <a:lstStyle/>
          <a:p>
            <a:pPr eaLnBrk="1" hangingPunct="1"/>
            <a:r>
              <a:rPr lang="en-US" sz="2400" dirty="0"/>
              <a:t>Environment variable</a:t>
            </a:r>
          </a:p>
          <a:p>
            <a:pPr lvl="1" eaLnBrk="1" hangingPunct="1"/>
            <a:r>
              <a:rPr lang="en-US" sz="2200" dirty="0"/>
              <a:t>Path</a:t>
            </a:r>
          </a:p>
          <a:p>
            <a:pPr lvl="1" eaLnBrk="1" hangingPunct="1"/>
            <a:r>
              <a:rPr lang="en-US" sz="2200" dirty="0" err="1" smtClean="0"/>
              <a:t>Classpath</a:t>
            </a:r>
            <a:endParaRPr lang="en-US" sz="2200" dirty="0" smtClean="0"/>
          </a:p>
          <a:p>
            <a:pPr lvl="1" eaLnBrk="1" hangingPunct="1"/>
            <a:endParaRPr lang="en-US" sz="2200" dirty="0"/>
          </a:p>
          <a:p>
            <a:r>
              <a:rPr lang="en-US" sz="2400" dirty="0" smtClean="0"/>
              <a:t>Package </a:t>
            </a:r>
            <a:r>
              <a:rPr lang="en-US" sz="2400" dirty="0"/>
              <a:t>allows classes to be collected together into a single  grouping</a:t>
            </a:r>
            <a:r>
              <a:rPr lang="en-US" sz="2400" dirty="0" smtClean="0"/>
              <a:t>.</a:t>
            </a:r>
          </a:p>
          <a:p>
            <a:endParaRPr lang="en-US" sz="2400" dirty="0"/>
          </a:p>
          <a:p>
            <a:r>
              <a:rPr lang="en-US" sz="2400" dirty="0"/>
              <a:t>Access Modifiers</a:t>
            </a:r>
          </a:p>
          <a:p>
            <a:pPr lvl="1"/>
            <a:r>
              <a:rPr lang="en-US" sz="2200" dirty="0"/>
              <a:t>public</a:t>
            </a:r>
          </a:p>
          <a:p>
            <a:pPr lvl="1"/>
            <a:r>
              <a:rPr lang="en-US" sz="2200" dirty="0"/>
              <a:t>protected</a:t>
            </a:r>
          </a:p>
          <a:p>
            <a:pPr lvl="1"/>
            <a:r>
              <a:rPr lang="en-US" sz="2200" dirty="0"/>
              <a:t>default</a:t>
            </a:r>
          </a:p>
          <a:p>
            <a:pPr lvl="1"/>
            <a:r>
              <a:rPr lang="en-US" sz="2200" dirty="0"/>
              <a:t>private</a:t>
            </a:r>
          </a:p>
          <a:p>
            <a:endParaRPr lang="en-US" sz="2400" dirty="0"/>
          </a:p>
        </p:txBody>
      </p:sp>
      <p:pic>
        <p:nvPicPr>
          <p:cNvPr id="1950729" name="Picture 9" descr="MCj007877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8950" y="3970338"/>
            <a:ext cx="3038475" cy="2017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0"/>
          </p:nvPr>
        </p:nvSpPr>
        <p:spPr/>
        <p:txBody>
          <a:bodyPr/>
          <a:lstStyle/>
          <a:p>
            <a:pPr>
              <a:defRPr/>
            </a:pPr>
            <a:r>
              <a:rPr lang="en-US"/>
              <a:t>              </a:t>
            </a:r>
          </a:p>
          <a:p>
            <a:pPr>
              <a:defRPr/>
            </a:pPr>
            <a:r>
              <a:rPr lang="en-US"/>
              <a:t>                        </a:t>
            </a:r>
            <a:fld id="{88F57918-B3A5-4C12-B4CA-E501AFCDE719}" type="slidenum">
              <a:rPr lang="en-US" b="1"/>
              <a:pPr>
                <a:defRPr/>
              </a:pPr>
              <a:t>3</a:t>
            </a:fld>
            <a:endParaRPr lang="en-US" b="1"/>
          </a:p>
        </p:txBody>
      </p:sp>
      <p:sp>
        <p:nvSpPr>
          <p:cNvPr id="9" name="Footer Placeholder 5"/>
          <p:cNvSpPr>
            <a:spLocks noGrp="1"/>
          </p:cNvSpPr>
          <p:nvPr>
            <p:ph type="ftr" sz="quarter" idx="11"/>
          </p:nvPr>
        </p:nvSpPr>
        <p:spPr/>
        <p:txBody>
          <a:bodyPr/>
          <a:lstStyle/>
          <a:p>
            <a:pPr>
              <a:defRPr/>
            </a:pPr>
            <a:r>
              <a:rPr lang="en-US"/>
              <a:t>Object Oriented Application Development</a:t>
            </a:r>
          </a:p>
        </p:txBody>
      </p:sp>
      <p:sp>
        <p:nvSpPr>
          <p:cNvPr id="7172" name="Rectangle 2"/>
          <p:cNvSpPr>
            <a:spLocks noGrp="1" noChangeArrowheads="1"/>
          </p:cNvSpPr>
          <p:nvPr>
            <p:ph type="title"/>
          </p:nvPr>
        </p:nvSpPr>
        <p:spPr/>
        <p:txBody>
          <a:bodyPr/>
          <a:lstStyle/>
          <a:p>
            <a:pPr eaLnBrk="1" hangingPunct="1"/>
            <a:r>
              <a:rPr lang="en-US" sz="2800" smtClean="0"/>
              <a:t>Environment Variables</a:t>
            </a:r>
            <a:br>
              <a:rPr lang="en-US" sz="2800" smtClean="0"/>
            </a:br>
            <a:r>
              <a:rPr lang="en-US" sz="1200" smtClean="0">
                <a:solidFill>
                  <a:schemeClr val="tx1"/>
                </a:solidFill>
              </a:rPr>
              <a:t>http://support.microsoft.com/kb/310519</a:t>
            </a:r>
          </a:p>
        </p:txBody>
      </p:sp>
      <p:sp>
        <p:nvSpPr>
          <p:cNvPr id="7173" name="Rectangle 3"/>
          <p:cNvSpPr>
            <a:spLocks noGrp="1" noChangeArrowheads="1"/>
          </p:cNvSpPr>
          <p:nvPr>
            <p:ph type="body" sz="half" idx="1"/>
          </p:nvPr>
        </p:nvSpPr>
        <p:spPr/>
        <p:txBody>
          <a:bodyPr/>
          <a:lstStyle/>
          <a:p>
            <a:pPr eaLnBrk="1" hangingPunct="1"/>
            <a:r>
              <a:rPr lang="en-US" sz="2400" dirty="0" smtClean="0"/>
              <a:t>String that contain information about the environment for the system, and the currently logged on user. </a:t>
            </a:r>
          </a:p>
          <a:p>
            <a:pPr eaLnBrk="1" hangingPunct="1"/>
            <a:r>
              <a:rPr lang="en-US" sz="2400" dirty="0" smtClean="0"/>
              <a:t>Method 1: Command Prompt</a:t>
            </a:r>
          </a:p>
          <a:p>
            <a:pPr lvl="1" eaLnBrk="1" hangingPunct="1"/>
            <a:r>
              <a:rPr lang="en-US" sz="2200" dirty="0" smtClean="0"/>
              <a:t>Display</a:t>
            </a:r>
          </a:p>
          <a:p>
            <a:pPr lvl="1" eaLnBrk="1" hangingPunct="1"/>
            <a:endParaRPr lang="en-US" sz="2200" dirty="0" smtClean="0"/>
          </a:p>
          <a:p>
            <a:pPr lvl="1" eaLnBrk="1" hangingPunct="1"/>
            <a:endParaRPr lang="en-US" sz="2200" dirty="0" smtClean="0"/>
          </a:p>
          <a:p>
            <a:pPr lvl="1" eaLnBrk="1" hangingPunct="1"/>
            <a:r>
              <a:rPr lang="en-US" sz="2200" dirty="0" smtClean="0"/>
              <a:t>Modify</a:t>
            </a:r>
          </a:p>
        </p:txBody>
      </p:sp>
      <p:sp>
        <p:nvSpPr>
          <p:cNvPr id="7174" name="Rectangle 4"/>
          <p:cNvSpPr>
            <a:spLocks noGrp="1" noChangeArrowheads="1"/>
          </p:cNvSpPr>
          <p:nvPr>
            <p:ph type="body" sz="half" idx="2"/>
          </p:nvPr>
        </p:nvSpPr>
        <p:spPr>
          <a:xfrm>
            <a:off x="4332850" y="914400"/>
            <a:ext cx="4712678" cy="5562600"/>
          </a:xfrm>
        </p:spPr>
        <p:txBody>
          <a:bodyPr/>
          <a:lstStyle/>
          <a:p>
            <a:pPr eaLnBrk="1" hangingPunct="1"/>
            <a:r>
              <a:rPr lang="en-US" sz="2400" dirty="0" smtClean="0"/>
              <a:t>Method 2: Control Panel &gt; System &amp; Security &gt; System </a:t>
            </a:r>
          </a:p>
          <a:p>
            <a:pPr eaLnBrk="1" hangingPunct="1"/>
            <a:r>
              <a:rPr lang="en-US" sz="2200" dirty="0" smtClean="0"/>
              <a:t>Click </a:t>
            </a:r>
            <a:r>
              <a:rPr lang="en-US" sz="2200" dirty="0" smtClean="0">
                <a:solidFill>
                  <a:schemeClr val="tx1"/>
                </a:solidFill>
              </a:rPr>
              <a:t>Advanced System Settings</a:t>
            </a:r>
            <a:endParaRPr lang="en-US" sz="2200" dirty="0" smtClean="0"/>
          </a:p>
          <a:p>
            <a:pPr lvl="1" eaLnBrk="1" hangingPunct="1"/>
            <a:r>
              <a:rPr lang="en-US" sz="2200" dirty="0" smtClean="0"/>
              <a:t>Click </a:t>
            </a:r>
            <a:r>
              <a:rPr lang="en-US" sz="2200" dirty="0" smtClean="0">
                <a:solidFill>
                  <a:schemeClr val="tx1"/>
                </a:solidFill>
              </a:rPr>
              <a:t>Environment Variables</a:t>
            </a:r>
          </a:p>
          <a:p>
            <a:pPr lvl="1" eaLnBrk="1" hangingPunct="1"/>
            <a:endParaRPr lang="en-US" sz="2200" dirty="0" smtClean="0"/>
          </a:p>
        </p:txBody>
      </p:sp>
      <p:sp>
        <p:nvSpPr>
          <p:cNvPr id="7175" name="Text Box 5"/>
          <p:cNvSpPr txBox="1">
            <a:spLocks noChangeArrowheads="1"/>
          </p:cNvSpPr>
          <p:nvPr/>
        </p:nvSpPr>
        <p:spPr bwMode="auto">
          <a:xfrm>
            <a:off x="684213" y="4221163"/>
            <a:ext cx="3779837" cy="576262"/>
          </a:xfrm>
          <a:prstGeom prst="rect">
            <a:avLst/>
          </a:prstGeom>
          <a:solidFill>
            <a:srgbClr val="99CCFF"/>
          </a:solidFill>
          <a:ln w="12700" algn="ctr">
            <a:solidFill>
              <a:schemeClr val="tx1"/>
            </a:solidFill>
            <a:miter lim="800000"/>
            <a:headEnd/>
            <a:tailEnd/>
          </a:ln>
          <a:effectLst>
            <a:outerShdw dist="107763" dir="2700000" algn="ctr" rotWithShape="0">
              <a:schemeClr val="bg2">
                <a:alpha val="50000"/>
              </a:schemeClr>
            </a:outerShdw>
          </a:effectLst>
        </p:spPr>
        <p:txBody>
          <a:bodyPr wrap="none" lIns="92075" tIns="46038" rIns="92075" bIns="46038" anchor="ctr"/>
          <a:lstStyle>
            <a:lvl1pPr defTabSz="762000">
              <a:tabLst>
                <a:tab pos="228600" algn="l"/>
              </a:tabLst>
              <a:defRPr>
                <a:solidFill>
                  <a:schemeClr val="tx1"/>
                </a:solidFill>
                <a:latin typeface="Courier New" pitchFamily="49" charset="0"/>
              </a:defRPr>
            </a:lvl1pPr>
            <a:lvl2pPr marL="742950" indent="-285750" defTabSz="762000">
              <a:tabLst>
                <a:tab pos="228600" algn="l"/>
              </a:tabLst>
              <a:defRPr>
                <a:solidFill>
                  <a:schemeClr val="tx1"/>
                </a:solidFill>
                <a:latin typeface="Courier New" pitchFamily="49" charset="0"/>
              </a:defRPr>
            </a:lvl2pPr>
            <a:lvl3pPr marL="1143000" indent="-228600" defTabSz="762000">
              <a:tabLst>
                <a:tab pos="228600" algn="l"/>
              </a:tabLst>
              <a:defRPr>
                <a:solidFill>
                  <a:schemeClr val="tx1"/>
                </a:solidFill>
                <a:latin typeface="Courier New" pitchFamily="49" charset="0"/>
              </a:defRPr>
            </a:lvl3pPr>
            <a:lvl4pPr marL="1600200" indent="-228600" defTabSz="762000">
              <a:tabLst>
                <a:tab pos="228600" algn="l"/>
              </a:tabLst>
              <a:defRPr>
                <a:solidFill>
                  <a:schemeClr val="tx1"/>
                </a:solidFill>
                <a:latin typeface="Courier New" pitchFamily="49" charset="0"/>
              </a:defRPr>
            </a:lvl4pPr>
            <a:lvl5pPr marL="2057400" indent="-228600" defTabSz="762000">
              <a:tabLst>
                <a:tab pos="228600" algn="l"/>
              </a:tabLst>
              <a:defRPr>
                <a:solidFill>
                  <a:schemeClr val="tx1"/>
                </a:solidFill>
                <a:latin typeface="Courier New" pitchFamily="49" charset="0"/>
              </a:defRPr>
            </a:lvl5pPr>
            <a:lvl6pPr marL="25146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6pPr>
            <a:lvl7pPr marL="29718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7pPr>
            <a:lvl8pPr marL="34290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8pPr>
            <a:lvl9pPr marL="38862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9pPr>
          </a:lstStyle>
          <a:p>
            <a:pPr algn="l"/>
            <a:r>
              <a:rPr lang="en-US" sz="1600">
                <a:latin typeface="Lucida Console" pitchFamily="49" charset="0"/>
              </a:rPr>
              <a:t>C:\&gt;echo %path%</a:t>
            </a:r>
          </a:p>
        </p:txBody>
      </p:sp>
      <p:sp>
        <p:nvSpPr>
          <p:cNvPr id="7176" name="Text Box 6"/>
          <p:cNvSpPr txBox="1">
            <a:spLocks noChangeArrowheads="1"/>
          </p:cNvSpPr>
          <p:nvPr/>
        </p:nvSpPr>
        <p:spPr bwMode="auto">
          <a:xfrm>
            <a:off x="684213" y="5445125"/>
            <a:ext cx="3779837" cy="576263"/>
          </a:xfrm>
          <a:prstGeom prst="rect">
            <a:avLst/>
          </a:prstGeom>
          <a:solidFill>
            <a:srgbClr val="99CCFF"/>
          </a:solidFill>
          <a:ln w="12700" algn="ctr">
            <a:solidFill>
              <a:schemeClr val="tx1"/>
            </a:solidFill>
            <a:miter lim="800000"/>
            <a:headEnd/>
            <a:tailEnd/>
          </a:ln>
          <a:effectLst>
            <a:outerShdw dist="107763" dir="2700000" algn="ctr" rotWithShape="0">
              <a:schemeClr val="bg2">
                <a:alpha val="50000"/>
              </a:schemeClr>
            </a:outerShdw>
          </a:effectLst>
        </p:spPr>
        <p:txBody>
          <a:bodyPr wrap="none" lIns="92075" tIns="46038" rIns="92075" bIns="46038" anchor="ctr"/>
          <a:lstStyle>
            <a:lvl1pPr defTabSz="762000">
              <a:tabLst>
                <a:tab pos="228600" algn="l"/>
              </a:tabLst>
              <a:defRPr>
                <a:solidFill>
                  <a:schemeClr val="tx1"/>
                </a:solidFill>
                <a:latin typeface="Courier New" pitchFamily="49" charset="0"/>
              </a:defRPr>
            </a:lvl1pPr>
            <a:lvl2pPr marL="742950" indent="-285750" defTabSz="762000">
              <a:tabLst>
                <a:tab pos="228600" algn="l"/>
              </a:tabLst>
              <a:defRPr>
                <a:solidFill>
                  <a:schemeClr val="tx1"/>
                </a:solidFill>
                <a:latin typeface="Courier New" pitchFamily="49" charset="0"/>
              </a:defRPr>
            </a:lvl2pPr>
            <a:lvl3pPr marL="1143000" indent="-228600" defTabSz="762000">
              <a:tabLst>
                <a:tab pos="228600" algn="l"/>
              </a:tabLst>
              <a:defRPr>
                <a:solidFill>
                  <a:schemeClr val="tx1"/>
                </a:solidFill>
                <a:latin typeface="Courier New" pitchFamily="49" charset="0"/>
              </a:defRPr>
            </a:lvl3pPr>
            <a:lvl4pPr marL="1600200" indent="-228600" defTabSz="762000">
              <a:tabLst>
                <a:tab pos="228600" algn="l"/>
              </a:tabLst>
              <a:defRPr>
                <a:solidFill>
                  <a:schemeClr val="tx1"/>
                </a:solidFill>
                <a:latin typeface="Courier New" pitchFamily="49" charset="0"/>
              </a:defRPr>
            </a:lvl4pPr>
            <a:lvl5pPr marL="2057400" indent="-228600" defTabSz="762000">
              <a:tabLst>
                <a:tab pos="228600" algn="l"/>
              </a:tabLst>
              <a:defRPr>
                <a:solidFill>
                  <a:schemeClr val="tx1"/>
                </a:solidFill>
                <a:latin typeface="Courier New" pitchFamily="49" charset="0"/>
              </a:defRPr>
            </a:lvl5pPr>
            <a:lvl6pPr marL="25146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6pPr>
            <a:lvl7pPr marL="29718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7pPr>
            <a:lvl8pPr marL="34290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8pPr>
            <a:lvl9pPr marL="38862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9pPr>
          </a:lstStyle>
          <a:p>
            <a:pPr algn="l"/>
            <a:r>
              <a:rPr lang="en-US" sz="1600">
                <a:latin typeface="Lucida Console" pitchFamily="49" charset="0"/>
              </a:rPr>
              <a:t>C:\&gt;set path=%path%;c:\is201</a:t>
            </a:r>
          </a:p>
        </p:txBody>
      </p:sp>
      <p:pic>
        <p:nvPicPr>
          <p:cNvPr id="717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2889250"/>
            <a:ext cx="2711450" cy="298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2593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4"/>
          <p:cNvSpPr>
            <a:spLocks noGrp="1"/>
          </p:cNvSpPr>
          <p:nvPr>
            <p:ph type="sldNum" sz="quarter" idx="10"/>
          </p:nvPr>
        </p:nvSpPr>
        <p:spPr/>
        <p:txBody>
          <a:bodyPr/>
          <a:lstStyle/>
          <a:p>
            <a:pPr>
              <a:defRPr/>
            </a:pPr>
            <a:r>
              <a:rPr lang="en-US"/>
              <a:t>              </a:t>
            </a:r>
          </a:p>
          <a:p>
            <a:pPr>
              <a:defRPr/>
            </a:pPr>
            <a:r>
              <a:rPr lang="en-US"/>
              <a:t>                        </a:t>
            </a:r>
            <a:fld id="{5EF20DED-483E-4FA1-A89D-E954CDFFD30F}" type="slidenum">
              <a:rPr lang="en-US" b="1"/>
              <a:pPr>
                <a:defRPr/>
              </a:pPr>
              <a:t>4</a:t>
            </a:fld>
            <a:endParaRPr lang="en-US" b="1"/>
          </a:p>
        </p:txBody>
      </p:sp>
      <p:sp>
        <p:nvSpPr>
          <p:cNvPr id="28" name="Footer Placeholder 5"/>
          <p:cNvSpPr>
            <a:spLocks noGrp="1"/>
          </p:cNvSpPr>
          <p:nvPr>
            <p:ph type="ftr" sz="quarter" idx="11"/>
          </p:nvPr>
        </p:nvSpPr>
        <p:spPr/>
        <p:txBody>
          <a:bodyPr/>
          <a:lstStyle/>
          <a:p>
            <a:pPr>
              <a:defRPr/>
            </a:pPr>
            <a:r>
              <a:rPr lang="en-US"/>
              <a:t>Object Oriented Application Development</a:t>
            </a:r>
          </a:p>
        </p:txBody>
      </p:sp>
      <p:sp>
        <p:nvSpPr>
          <p:cNvPr id="8196" name="Rectangle 2"/>
          <p:cNvSpPr>
            <a:spLocks noGrp="1" noChangeArrowheads="1"/>
          </p:cNvSpPr>
          <p:nvPr>
            <p:ph type="title"/>
          </p:nvPr>
        </p:nvSpPr>
        <p:spPr/>
        <p:txBody>
          <a:bodyPr/>
          <a:lstStyle/>
          <a:p>
            <a:pPr eaLnBrk="1" hangingPunct="1"/>
            <a:r>
              <a:rPr lang="en-US" smtClean="0"/>
              <a:t>Environment Variables</a:t>
            </a:r>
          </a:p>
        </p:txBody>
      </p:sp>
      <p:sp>
        <p:nvSpPr>
          <p:cNvPr id="8197" name="Rectangle 3"/>
          <p:cNvSpPr>
            <a:spLocks noGrp="1" noChangeArrowheads="1"/>
          </p:cNvSpPr>
          <p:nvPr>
            <p:ph type="body" sz="half" idx="1"/>
          </p:nvPr>
        </p:nvSpPr>
        <p:spPr/>
        <p:txBody>
          <a:bodyPr/>
          <a:lstStyle/>
          <a:p>
            <a:pPr eaLnBrk="1" hangingPunct="1"/>
            <a:r>
              <a:rPr lang="en-US" sz="2400" smtClean="0"/>
              <a:t>PATH </a:t>
            </a:r>
          </a:p>
          <a:p>
            <a:pPr lvl="1" eaLnBrk="1" hangingPunct="1"/>
            <a:r>
              <a:rPr lang="en-US" sz="2200" smtClean="0"/>
              <a:t>A string containing folder locations where executables will be searched for by the Operating System</a:t>
            </a:r>
          </a:p>
          <a:p>
            <a:pPr lvl="1" eaLnBrk="1" hangingPunct="1"/>
            <a:r>
              <a:rPr lang="en-US" sz="2200" smtClean="0"/>
              <a:t>Executables are searched for in the folders specified in the PATH variable in order (left-to-right) for the first occurrence</a:t>
            </a:r>
          </a:p>
        </p:txBody>
      </p:sp>
      <p:sp>
        <p:nvSpPr>
          <p:cNvPr id="8198" name="Text Box 4"/>
          <p:cNvSpPr txBox="1">
            <a:spLocks noChangeArrowheads="1"/>
          </p:cNvSpPr>
          <p:nvPr/>
        </p:nvSpPr>
        <p:spPr bwMode="auto">
          <a:xfrm>
            <a:off x="1116013" y="5049838"/>
            <a:ext cx="3960812" cy="1476375"/>
          </a:xfrm>
          <a:prstGeom prst="rect">
            <a:avLst/>
          </a:prstGeom>
          <a:solidFill>
            <a:srgbClr val="99CCFF"/>
          </a:solidFill>
          <a:ln w="12700" algn="ctr">
            <a:solidFill>
              <a:schemeClr val="tx1"/>
            </a:solidFill>
            <a:miter lim="800000"/>
            <a:headEnd/>
            <a:tailEnd/>
          </a:ln>
          <a:effectLst>
            <a:outerShdw dist="107763" dir="2700000" algn="ctr" rotWithShape="0">
              <a:schemeClr val="bg2">
                <a:alpha val="50000"/>
              </a:schemeClr>
            </a:outerShdw>
          </a:effectLst>
        </p:spPr>
        <p:txBody>
          <a:bodyPr wrap="none" lIns="92075" tIns="46038" rIns="92075" bIns="46038" anchor="ctr"/>
          <a:lstStyle>
            <a:lvl1pPr defTabSz="762000">
              <a:tabLst>
                <a:tab pos="228600" algn="l"/>
              </a:tabLst>
              <a:defRPr>
                <a:solidFill>
                  <a:schemeClr val="tx1"/>
                </a:solidFill>
                <a:latin typeface="Courier New" pitchFamily="49" charset="0"/>
              </a:defRPr>
            </a:lvl1pPr>
            <a:lvl2pPr marL="742950" indent="-285750" defTabSz="762000">
              <a:tabLst>
                <a:tab pos="228600" algn="l"/>
              </a:tabLst>
              <a:defRPr>
                <a:solidFill>
                  <a:schemeClr val="tx1"/>
                </a:solidFill>
                <a:latin typeface="Courier New" pitchFamily="49" charset="0"/>
              </a:defRPr>
            </a:lvl2pPr>
            <a:lvl3pPr marL="1143000" indent="-228600" defTabSz="762000">
              <a:tabLst>
                <a:tab pos="228600" algn="l"/>
              </a:tabLst>
              <a:defRPr>
                <a:solidFill>
                  <a:schemeClr val="tx1"/>
                </a:solidFill>
                <a:latin typeface="Courier New" pitchFamily="49" charset="0"/>
              </a:defRPr>
            </a:lvl3pPr>
            <a:lvl4pPr marL="1600200" indent="-228600" defTabSz="762000">
              <a:tabLst>
                <a:tab pos="228600" algn="l"/>
              </a:tabLst>
              <a:defRPr>
                <a:solidFill>
                  <a:schemeClr val="tx1"/>
                </a:solidFill>
                <a:latin typeface="Courier New" pitchFamily="49" charset="0"/>
              </a:defRPr>
            </a:lvl4pPr>
            <a:lvl5pPr marL="2057400" indent="-228600" defTabSz="762000">
              <a:tabLst>
                <a:tab pos="228600" algn="l"/>
              </a:tabLst>
              <a:defRPr>
                <a:solidFill>
                  <a:schemeClr val="tx1"/>
                </a:solidFill>
                <a:latin typeface="Courier New" pitchFamily="49" charset="0"/>
              </a:defRPr>
            </a:lvl5pPr>
            <a:lvl6pPr marL="25146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6pPr>
            <a:lvl7pPr marL="29718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7pPr>
            <a:lvl8pPr marL="34290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8pPr>
            <a:lvl9pPr marL="38862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9pPr>
          </a:lstStyle>
          <a:p>
            <a:pPr algn="l"/>
            <a:r>
              <a:rPr lang="en-US" sz="1600">
                <a:latin typeface="Lucida Console" pitchFamily="49" charset="0"/>
              </a:rPr>
              <a:t>C:\&gt;set path=c:\is201;c:\is202</a:t>
            </a:r>
            <a:br>
              <a:rPr lang="en-US" sz="1600">
                <a:latin typeface="Lucida Console" pitchFamily="49" charset="0"/>
              </a:rPr>
            </a:br>
            <a:r>
              <a:rPr lang="en-US" sz="1600">
                <a:latin typeface="Lucida Console" pitchFamily="49" charset="0"/>
              </a:rPr>
              <a:t>C:\&gt;hello</a:t>
            </a:r>
          </a:p>
          <a:p>
            <a:pPr algn="l"/>
            <a:endParaRPr lang="en-US" sz="1600">
              <a:latin typeface="Lucida Console" pitchFamily="49" charset="0"/>
            </a:endParaRPr>
          </a:p>
          <a:p>
            <a:pPr algn="l"/>
            <a:r>
              <a:rPr lang="en-US" sz="1600">
                <a:latin typeface="Lucida Console" pitchFamily="49" charset="0"/>
              </a:rPr>
              <a:t>C:\&gt;echo Welcome to IS201</a:t>
            </a:r>
          </a:p>
          <a:p>
            <a:pPr algn="l"/>
            <a:r>
              <a:rPr lang="en-US" sz="1600">
                <a:latin typeface="Lucida Console" pitchFamily="49" charset="0"/>
              </a:rPr>
              <a:t>Welcome to IS201</a:t>
            </a:r>
          </a:p>
        </p:txBody>
      </p:sp>
      <p:graphicFrame>
        <p:nvGraphicFramePr>
          <p:cNvPr id="8199" name="Object 5"/>
          <p:cNvGraphicFramePr>
            <a:graphicFrameLocks noChangeAspect="1"/>
          </p:cNvGraphicFramePr>
          <p:nvPr/>
        </p:nvGraphicFramePr>
        <p:xfrm>
          <a:off x="5280025" y="1798638"/>
          <a:ext cx="935038" cy="568325"/>
        </p:xfrm>
        <a:graphic>
          <a:graphicData uri="http://schemas.openxmlformats.org/presentationml/2006/ole">
            <mc:AlternateContent xmlns:mc="http://schemas.openxmlformats.org/markup-compatibility/2006">
              <mc:Choice xmlns:v="urn:schemas-microsoft-com:vml" Requires="v">
                <p:oleObj spid="_x0000_s2040861" name="Visio" r:id="rId4" imgW="934822" imgH="569062" progId="Visio.Drawing.11">
                  <p:embed/>
                </p:oleObj>
              </mc:Choice>
              <mc:Fallback>
                <p:oleObj name="Visio" r:id="rId4" imgW="934822" imgH="56906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0025" y="1798638"/>
                        <a:ext cx="93503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0" name="Text Box 6"/>
          <p:cNvSpPr txBox="1">
            <a:spLocks noChangeArrowheads="1"/>
          </p:cNvSpPr>
          <p:nvPr/>
        </p:nvSpPr>
        <p:spPr bwMode="auto">
          <a:xfrm>
            <a:off x="5340350" y="1119188"/>
            <a:ext cx="7794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algn="ctr" eaLnBrk="0" fontAlgn="base" hangingPunct="0">
              <a:spcBef>
                <a:spcPct val="0"/>
              </a:spcBef>
              <a:spcAft>
                <a:spcPct val="0"/>
              </a:spcAft>
              <a:defRPr>
                <a:solidFill>
                  <a:schemeClr val="tx1"/>
                </a:solidFill>
                <a:latin typeface="Courier New" pitchFamily="49" charset="0"/>
              </a:defRPr>
            </a:lvl6pPr>
            <a:lvl7pPr marL="2971800" indent="-228600" algn="ctr" eaLnBrk="0" fontAlgn="base" hangingPunct="0">
              <a:spcBef>
                <a:spcPct val="0"/>
              </a:spcBef>
              <a:spcAft>
                <a:spcPct val="0"/>
              </a:spcAft>
              <a:defRPr>
                <a:solidFill>
                  <a:schemeClr val="tx1"/>
                </a:solidFill>
                <a:latin typeface="Courier New" pitchFamily="49" charset="0"/>
              </a:defRPr>
            </a:lvl7pPr>
            <a:lvl8pPr marL="3429000" indent="-228600" algn="ctr" eaLnBrk="0" fontAlgn="base" hangingPunct="0">
              <a:spcBef>
                <a:spcPct val="0"/>
              </a:spcBef>
              <a:spcAft>
                <a:spcPct val="0"/>
              </a:spcAft>
              <a:defRPr>
                <a:solidFill>
                  <a:schemeClr val="tx1"/>
                </a:solidFill>
                <a:latin typeface="Courier New" pitchFamily="49" charset="0"/>
              </a:defRPr>
            </a:lvl8pPr>
            <a:lvl9pPr marL="3886200" indent="-228600" algn="ctr" eaLnBrk="0" fontAlgn="base" hangingPunct="0">
              <a:spcBef>
                <a:spcPct val="0"/>
              </a:spcBef>
              <a:spcAft>
                <a:spcPct val="0"/>
              </a:spcAft>
              <a:defRPr>
                <a:solidFill>
                  <a:schemeClr val="tx1"/>
                </a:solidFill>
                <a:latin typeface="Courier New" pitchFamily="49" charset="0"/>
              </a:defRPr>
            </a:lvl9pPr>
          </a:lstStyle>
          <a:p>
            <a:pPr algn="l">
              <a:spcBef>
                <a:spcPct val="50000"/>
              </a:spcBef>
            </a:pPr>
            <a:r>
              <a:rPr lang="en-US">
                <a:latin typeface="Lucida Console" pitchFamily="49" charset="0"/>
              </a:rPr>
              <a:t>ROOT</a:t>
            </a:r>
          </a:p>
        </p:txBody>
      </p:sp>
      <p:sp>
        <p:nvSpPr>
          <p:cNvPr id="8201" name="Text Box 7"/>
          <p:cNvSpPr txBox="1">
            <a:spLocks noChangeArrowheads="1"/>
          </p:cNvSpPr>
          <p:nvPr/>
        </p:nvSpPr>
        <p:spPr bwMode="auto">
          <a:xfrm>
            <a:off x="6407150" y="2625725"/>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algn="ctr" eaLnBrk="0" fontAlgn="base" hangingPunct="0">
              <a:spcBef>
                <a:spcPct val="0"/>
              </a:spcBef>
              <a:spcAft>
                <a:spcPct val="0"/>
              </a:spcAft>
              <a:defRPr>
                <a:solidFill>
                  <a:schemeClr val="tx1"/>
                </a:solidFill>
                <a:latin typeface="Courier New" pitchFamily="49" charset="0"/>
              </a:defRPr>
            </a:lvl6pPr>
            <a:lvl7pPr marL="2971800" indent="-228600" algn="ctr" eaLnBrk="0" fontAlgn="base" hangingPunct="0">
              <a:spcBef>
                <a:spcPct val="0"/>
              </a:spcBef>
              <a:spcAft>
                <a:spcPct val="0"/>
              </a:spcAft>
              <a:defRPr>
                <a:solidFill>
                  <a:schemeClr val="tx1"/>
                </a:solidFill>
                <a:latin typeface="Courier New" pitchFamily="49" charset="0"/>
              </a:defRPr>
            </a:lvl7pPr>
            <a:lvl8pPr marL="3429000" indent="-228600" algn="ctr" eaLnBrk="0" fontAlgn="base" hangingPunct="0">
              <a:spcBef>
                <a:spcPct val="0"/>
              </a:spcBef>
              <a:spcAft>
                <a:spcPct val="0"/>
              </a:spcAft>
              <a:defRPr>
                <a:solidFill>
                  <a:schemeClr val="tx1"/>
                </a:solidFill>
                <a:latin typeface="Courier New" pitchFamily="49" charset="0"/>
              </a:defRPr>
            </a:lvl8pPr>
            <a:lvl9pPr marL="3886200" indent="-228600" algn="ctr" eaLnBrk="0" fontAlgn="base" hangingPunct="0">
              <a:spcBef>
                <a:spcPct val="0"/>
              </a:spcBef>
              <a:spcAft>
                <a:spcPct val="0"/>
              </a:spcAft>
              <a:defRPr>
                <a:solidFill>
                  <a:schemeClr val="tx1"/>
                </a:solidFill>
                <a:latin typeface="Courier New" pitchFamily="49" charset="0"/>
              </a:defRPr>
            </a:lvl9pPr>
          </a:lstStyle>
          <a:p>
            <a:pPr algn="l">
              <a:spcBef>
                <a:spcPct val="50000"/>
              </a:spcBef>
            </a:pPr>
            <a:r>
              <a:rPr lang="en-US">
                <a:latin typeface="Lucida Console" pitchFamily="49" charset="0"/>
              </a:rPr>
              <a:t>hello.bat</a:t>
            </a:r>
          </a:p>
        </p:txBody>
      </p:sp>
      <p:sp>
        <p:nvSpPr>
          <p:cNvPr id="8202" name="Text Box 8"/>
          <p:cNvSpPr txBox="1">
            <a:spLocks noChangeArrowheads="1"/>
          </p:cNvSpPr>
          <p:nvPr/>
        </p:nvSpPr>
        <p:spPr bwMode="auto">
          <a:xfrm>
            <a:off x="6192838" y="1978025"/>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algn="ctr" eaLnBrk="0" fontAlgn="base" hangingPunct="0">
              <a:spcBef>
                <a:spcPct val="0"/>
              </a:spcBef>
              <a:spcAft>
                <a:spcPct val="0"/>
              </a:spcAft>
              <a:defRPr>
                <a:solidFill>
                  <a:schemeClr val="tx1"/>
                </a:solidFill>
                <a:latin typeface="Courier New" pitchFamily="49" charset="0"/>
              </a:defRPr>
            </a:lvl6pPr>
            <a:lvl7pPr marL="2971800" indent="-228600" algn="ctr" eaLnBrk="0" fontAlgn="base" hangingPunct="0">
              <a:spcBef>
                <a:spcPct val="0"/>
              </a:spcBef>
              <a:spcAft>
                <a:spcPct val="0"/>
              </a:spcAft>
              <a:defRPr>
                <a:solidFill>
                  <a:schemeClr val="tx1"/>
                </a:solidFill>
                <a:latin typeface="Courier New" pitchFamily="49" charset="0"/>
              </a:defRPr>
            </a:lvl7pPr>
            <a:lvl8pPr marL="3429000" indent="-228600" algn="ctr" eaLnBrk="0" fontAlgn="base" hangingPunct="0">
              <a:spcBef>
                <a:spcPct val="0"/>
              </a:spcBef>
              <a:spcAft>
                <a:spcPct val="0"/>
              </a:spcAft>
              <a:defRPr>
                <a:solidFill>
                  <a:schemeClr val="tx1"/>
                </a:solidFill>
                <a:latin typeface="Courier New" pitchFamily="49" charset="0"/>
              </a:defRPr>
            </a:lvl8pPr>
            <a:lvl9pPr marL="3886200" indent="-228600" algn="ctr" eaLnBrk="0" fontAlgn="base" hangingPunct="0">
              <a:spcBef>
                <a:spcPct val="0"/>
              </a:spcBef>
              <a:spcAft>
                <a:spcPct val="0"/>
              </a:spcAft>
              <a:defRPr>
                <a:solidFill>
                  <a:schemeClr val="tx1"/>
                </a:solidFill>
                <a:latin typeface="Courier New" pitchFamily="49" charset="0"/>
              </a:defRPr>
            </a:lvl9pPr>
          </a:lstStyle>
          <a:p>
            <a:pPr algn="l">
              <a:spcBef>
                <a:spcPct val="50000"/>
              </a:spcBef>
            </a:pPr>
            <a:r>
              <a:rPr lang="en-US">
                <a:latin typeface="Lucida Console" pitchFamily="49" charset="0"/>
              </a:rPr>
              <a:t>is201</a:t>
            </a:r>
          </a:p>
        </p:txBody>
      </p:sp>
      <p:sp>
        <p:nvSpPr>
          <p:cNvPr id="8203" name="Line 9"/>
          <p:cNvSpPr>
            <a:spLocks noChangeShapeType="1"/>
          </p:cNvSpPr>
          <p:nvPr/>
        </p:nvSpPr>
        <p:spPr bwMode="auto">
          <a:xfrm>
            <a:off x="4895850" y="1543050"/>
            <a:ext cx="0" cy="31718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204" name="Object 10"/>
          <p:cNvGraphicFramePr>
            <a:graphicFrameLocks noChangeAspect="1"/>
          </p:cNvGraphicFramePr>
          <p:nvPr/>
        </p:nvGraphicFramePr>
        <p:xfrm>
          <a:off x="4427538" y="981075"/>
          <a:ext cx="935037" cy="568325"/>
        </p:xfrm>
        <a:graphic>
          <a:graphicData uri="http://schemas.openxmlformats.org/presentationml/2006/ole">
            <mc:AlternateContent xmlns:mc="http://schemas.openxmlformats.org/markup-compatibility/2006">
              <mc:Choice xmlns:v="urn:schemas-microsoft-com:vml" Requires="v">
                <p:oleObj spid="_x0000_s2040862" name="Visio" r:id="rId6" imgW="934822" imgH="569062" progId="Visio.Drawing.11">
                  <p:embed/>
                </p:oleObj>
              </mc:Choice>
              <mc:Fallback>
                <p:oleObj name="Visio" r:id="rId6" imgW="934822" imgH="56906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981075"/>
                        <a:ext cx="93503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5" name="Line 11"/>
          <p:cNvSpPr>
            <a:spLocks noChangeShapeType="1"/>
          </p:cNvSpPr>
          <p:nvPr/>
        </p:nvSpPr>
        <p:spPr bwMode="auto">
          <a:xfrm>
            <a:off x="4895850" y="2157413"/>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Line 12"/>
          <p:cNvSpPr>
            <a:spLocks noChangeShapeType="1"/>
          </p:cNvSpPr>
          <p:nvPr/>
        </p:nvSpPr>
        <p:spPr bwMode="auto">
          <a:xfrm>
            <a:off x="5688013" y="2841625"/>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7" name="Line 13"/>
          <p:cNvSpPr>
            <a:spLocks noChangeShapeType="1"/>
          </p:cNvSpPr>
          <p:nvPr/>
        </p:nvSpPr>
        <p:spPr bwMode="auto">
          <a:xfrm>
            <a:off x="5688013" y="2357438"/>
            <a:ext cx="0" cy="7572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208" name="Object 14"/>
          <p:cNvGraphicFramePr>
            <a:graphicFrameLocks noChangeAspect="1"/>
          </p:cNvGraphicFramePr>
          <p:nvPr/>
        </p:nvGraphicFramePr>
        <p:xfrm>
          <a:off x="5292725" y="3381375"/>
          <a:ext cx="935038" cy="568325"/>
        </p:xfrm>
        <a:graphic>
          <a:graphicData uri="http://schemas.openxmlformats.org/presentationml/2006/ole">
            <mc:AlternateContent xmlns:mc="http://schemas.openxmlformats.org/markup-compatibility/2006">
              <mc:Choice xmlns:v="urn:schemas-microsoft-com:vml" Requires="v">
                <p:oleObj spid="_x0000_s2040863" name="Visio" r:id="rId7" imgW="934822" imgH="569062" progId="Visio.Drawing.11">
                  <p:embed/>
                </p:oleObj>
              </mc:Choice>
              <mc:Fallback>
                <p:oleObj name="Visio" r:id="rId7" imgW="934822" imgH="56906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3381375"/>
                        <a:ext cx="93503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9" name="Text Box 15"/>
          <p:cNvSpPr txBox="1">
            <a:spLocks noChangeArrowheads="1"/>
          </p:cNvSpPr>
          <p:nvPr/>
        </p:nvSpPr>
        <p:spPr bwMode="auto">
          <a:xfrm>
            <a:off x="6408738" y="421005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algn="ctr" eaLnBrk="0" fontAlgn="base" hangingPunct="0">
              <a:spcBef>
                <a:spcPct val="0"/>
              </a:spcBef>
              <a:spcAft>
                <a:spcPct val="0"/>
              </a:spcAft>
              <a:defRPr>
                <a:solidFill>
                  <a:schemeClr val="tx1"/>
                </a:solidFill>
                <a:latin typeface="Courier New" pitchFamily="49" charset="0"/>
              </a:defRPr>
            </a:lvl6pPr>
            <a:lvl7pPr marL="2971800" indent="-228600" algn="ctr" eaLnBrk="0" fontAlgn="base" hangingPunct="0">
              <a:spcBef>
                <a:spcPct val="0"/>
              </a:spcBef>
              <a:spcAft>
                <a:spcPct val="0"/>
              </a:spcAft>
              <a:defRPr>
                <a:solidFill>
                  <a:schemeClr val="tx1"/>
                </a:solidFill>
                <a:latin typeface="Courier New" pitchFamily="49" charset="0"/>
              </a:defRPr>
            </a:lvl7pPr>
            <a:lvl8pPr marL="3429000" indent="-228600" algn="ctr" eaLnBrk="0" fontAlgn="base" hangingPunct="0">
              <a:spcBef>
                <a:spcPct val="0"/>
              </a:spcBef>
              <a:spcAft>
                <a:spcPct val="0"/>
              </a:spcAft>
              <a:defRPr>
                <a:solidFill>
                  <a:schemeClr val="tx1"/>
                </a:solidFill>
                <a:latin typeface="Courier New" pitchFamily="49" charset="0"/>
              </a:defRPr>
            </a:lvl8pPr>
            <a:lvl9pPr marL="3886200" indent="-228600" algn="ctr" eaLnBrk="0" fontAlgn="base" hangingPunct="0">
              <a:spcBef>
                <a:spcPct val="0"/>
              </a:spcBef>
              <a:spcAft>
                <a:spcPct val="0"/>
              </a:spcAft>
              <a:defRPr>
                <a:solidFill>
                  <a:schemeClr val="tx1"/>
                </a:solidFill>
                <a:latin typeface="Courier New" pitchFamily="49" charset="0"/>
              </a:defRPr>
            </a:lvl9pPr>
          </a:lstStyle>
          <a:p>
            <a:pPr algn="l">
              <a:spcBef>
                <a:spcPct val="50000"/>
              </a:spcBef>
            </a:pPr>
            <a:r>
              <a:rPr lang="en-US">
                <a:latin typeface="Lucida Console" pitchFamily="49" charset="0"/>
              </a:rPr>
              <a:t>hello.bat</a:t>
            </a:r>
          </a:p>
        </p:txBody>
      </p:sp>
      <p:sp>
        <p:nvSpPr>
          <p:cNvPr id="8210" name="Text Box 16"/>
          <p:cNvSpPr txBox="1">
            <a:spLocks noChangeArrowheads="1"/>
          </p:cNvSpPr>
          <p:nvPr/>
        </p:nvSpPr>
        <p:spPr bwMode="auto">
          <a:xfrm>
            <a:off x="6205538" y="3560763"/>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algn="ctr" eaLnBrk="0" fontAlgn="base" hangingPunct="0">
              <a:spcBef>
                <a:spcPct val="0"/>
              </a:spcBef>
              <a:spcAft>
                <a:spcPct val="0"/>
              </a:spcAft>
              <a:defRPr>
                <a:solidFill>
                  <a:schemeClr val="tx1"/>
                </a:solidFill>
                <a:latin typeface="Courier New" pitchFamily="49" charset="0"/>
              </a:defRPr>
            </a:lvl6pPr>
            <a:lvl7pPr marL="2971800" indent="-228600" algn="ctr" eaLnBrk="0" fontAlgn="base" hangingPunct="0">
              <a:spcBef>
                <a:spcPct val="0"/>
              </a:spcBef>
              <a:spcAft>
                <a:spcPct val="0"/>
              </a:spcAft>
              <a:defRPr>
                <a:solidFill>
                  <a:schemeClr val="tx1"/>
                </a:solidFill>
                <a:latin typeface="Courier New" pitchFamily="49" charset="0"/>
              </a:defRPr>
            </a:lvl7pPr>
            <a:lvl8pPr marL="3429000" indent="-228600" algn="ctr" eaLnBrk="0" fontAlgn="base" hangingPunct="0">
              <a:spcBef>
                <a:spcPct val="0"/>
              </a:spcBef>
              <a:spcAft>
                <a:spcPct val="0"/>
              </a:spcAft>
              <a:defRPr>
                <a:solidFill>
                  <a:schemeClr val="tx1"/>
                </a:solidFill>
                <a:latin typeface="Courier New" pitchFamily="49" charset="0"/>
              </a:defRPr>
            </a:lvl8pPr>
            <a:lvl9pPr marL="3886200" indent="-228600" algn="ctr" eaLnBrk="0" fontAlgn="base" hangingPunct="0">
              <a:spcBef>
                <a:spcPct val="0"/>
              </a:spcBef>
              <a:spcAft>
                <a:spcPct val="0"/>
              </a:spcAft>
              <a:defRPr>
                <a:solidFill>
                  <a:schemeClr val="tx1"/>
                </a:solidFill>
                <a:latin typeface="Courier New" pitchFamily="49" charset="0"/>
              </a:defRPr>
            </a:lvl9pPr>
          </a:lstStyle>
          <a:p>
            <a:pPr algn="l">
              <a:spcBef>
                <a:spcPct val="50000"/>
              </a:spcBef>
            </a:pPr>
            <a:r>
              <a:rPr lang="en-US">
                <a:latin typeface="Lucida Console" pitchFamily="49" charset="0"/>
              </a:rPr>
              <a:t>is202</a:t>
            </a:r>
          </a:p>
        </p:txBody>
      </p:sp>
      <p:sp>
        <p:nvSpPr>
          <p:cNvPr id="8211" name="Line 17"/>
          <p:cNvSpPr>
            <a:spLocks noChangeShapeType="1"/>
          </p:cNvSpPr>
          <p:nvPr/>
        </p:nvSpPr>
        <p:spPr bwMode="auto">
          <a:xfrm>
            <a:off x="4908550" y="3740150"/>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 name="Line 18"/>
          <p:cNvSpPr>
            <a:spLocks noChangeShapeType="1"/>
          </p:cNvSpPr>
          <p:nvPr/>
        </p:nvSpPr>
        <p:spPr bwMode="auto">
          <a:xfrm>
            <a:off x="5700713" y="4424363"/>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3" name="Line 19"/>
          <p:cNvSpPr>
            <a:spLocks noChangeShapeType="1"/>
          </p:cNvSpPr>
          <p:nvPr/>
        </p:nvSpPr>
        <p:spPr bwMode="auto">
          <a:xfrm>
            <a:off x="5700713" y="3924300"/>
            <a:ext cx="0" cy="7572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4" name="AutoShape 20"/>
          <p:cNvSpPr>
            <a:spLocks noChangeArrowheads="1"/>
          </p:cNvSpPr>
          <p:nvPr/>
        </p:nvSpPr>
        <p:spPr bwMode="auto">
          <a:xfrm>
            <a:off x="6083300" y="2625725"/>
            <a:ext cx="304800" cy="381000"/>
          </a:xfrm>
          <a:prstGeom prst="foldedCorner">
            <a:avLst>
              <a:gd name="adj" fmla="val 12500"/>
            </a:avLst>
          </a:prstGeom>
          <a:solidFill>
            <a:srgbClr val="FF99CC"/>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5" name="AutoShape 21"/>
          <p:cNvSpPr>
            <a:spLocks noChangeArrowheads="1"/>
          </p:cNvSpPr>
          <p:nvPr/>
        </p:nvSpPr>
        <p:spPr bwMode="auto">
          <a:xfrm>
            <a:off x="6083300" y="4210050"/>
            <a:ext cx="304800" cy="381000"/>
          </a:xfrm>
          <a:prstGeom prst="foldedCorner">
            <a:avLst>
              <a:gd name="adj" fmla="val 12500"/>
            </a:avLst>
          </a:prstGeom>
          <a:solidFill>
            <a:srgbClr val="FF99CC"/>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6" name="Text Box 22"/>
          <p:cNvSpPr txBox="1">
            <a:spLocks noChangeArrowheads="1"/>
          </p:cNvSpPr>
          <p:nvPr/>
        </p:nvSpPr>
        <p:spPr bwMode="auto">
          <a:xfrm>
            <a:off x="6408738" y="1016000"/>
            <a:ext cx="2447925" cy="636588"/>
          </a:xfrm>
          <a:prstGeom prst="rect">
            <a:avLst/>
          </a:prstGeom>
          <a:solidFill>
            <a:srgbClr val="FFFF99"/>
          </a:solidFill>
          <a:ln w="12700" algn="ctr">
            <a:solidFill>
              <a:schemeClr val="tx1"/>
            </a:solidFill>
            <a:miter lim="800000"/>
            <a:headEnd/>
            <a:tailEnd/>
          </a:ln>
          <a:effectLst>
            <a:outerShdw dist="107763" dir="2700000" algn="ctr" rotWithShape="0">
              <a:schemeClr val="bg2">
                <a:alpha val="50000"/>
              </a:schemeClr>
            </a:outerShdw>
          </a:effectLst>
        </p:spPr>
        <p:txBody>
          <a:bodyPr lIns="92075" tIns="46038" rIns="92075" bIns="46038">
            <a:spAutoFit/>
          </a:bodyPr>
          <a:lstStyle>
            <a:lvl1pPr defTabSz="762000">
              <a:tabLst>
                <a:tab pos="228600" algn="l"/>
              </a:tabLst>
              <a:defRPr>
                <a:solidFill>
                  <a:schemeClr val="tx1"/>
                </a:solidFill>
                <a:latin typeface="Courier New" pitchFamily="49" charset="0"/>
              </a:defRPr>
            </a:lvl1pPr>
            <a:lvl2pPr marL="742950" indent="-285750" defTabSz="762000">
              <a:tabLst>
                <a:tab pos="228600" algn="l"/>
              </a:tabLst>
              <a:defRPr>
                <a:solidFill>
                  <a:schemeClr val="tx1"/>
                </a:solidFill>
                <a:latin typeface="Courier New" pitchFamily="49" charset="0"/>
              </a:defRPr>
            </a:lvl2pPr>
            <a:lvl3pPr marL="1143000" indent="-228600" defTabSz="762000">
              <a:tabLst>
                <a:tab pos="228600" algn="l"/>
              </a:tabLst>
              <a:defRPr>
                <a:solidFill>
                  <a:schemeClr val="tx1"/>
                </a:solidFill>
                <a:latin typeface="Courier New" pitchFamily="49" charset="0"/>
              </a:defRPr>
            </a:lvl3pPr>
            <a:lvl4pPr marL="1600200" indent="-228600" defTabSz="762000">
              <a:tabLst>
                <a:tab pos="228600" algn="l"/>
              </a:tabLst>
              <a:defRPr>
                <a:solidFill>
                  <a:schemeClr val="tx1"/>
                </a:solidFill>
                <a:latin typeface="Courier New" pitchFamily="49" charset="0"/>
              </a:defRPr>
            </a:lvl4pPr>
            <a:lvl5pPr marL="2057400" indent="-228600" defTabSz="762000">
              <a:tabLst>
                <a:tab pos="228600" algn="l"/>
              </a:tabLst>
              <a:defRPr>
                <a:solidFill>
                  <a:schemeClr val="tx1"/>
                </a:solidFill>
                <a:latin typeface="Courier New" pitchFamily="49" charset="0"/>
              </a:defRPr>
            </a:lvl5pPr>
            <a:lvl6pPr marL="25146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6pPr>
            <a:lvl7pPr marL="29718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7pPr>
            <a:lvl8pPr marL="34290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8pPr>
            <a:lvl9pPr marL="38862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9pPr>
          </a:lstStyle>
          <a:p>
            <a:pPr>
              <a:spcBef>
                <a:spcPct val="50000"/>
              </a:spcBef>
            </a:pPr>
            <a:r>
              <a:rPr lang="en-US" sz="1400" b="1">
                <a:latin typeface="Lucida Console" pitchFamily="49" charset="0"/>
              </a:rPr>
              <a:t>- hello.bat -</a:t>
            </a:r>
          </a:p>
          <a:p>
            <a:pPr algn="l">
              <a:spcBef>
                <a:spcPct val="50000"/>
              </a:spcBef>
            </a:pPr>
            <a:r>
              <a:rPr lang="en-US" sz="1400">
                <a:latin typeface="Lucida Console" pitchFamily="49" charset="0"/>
              </a:rPr>
              <a:t>echo Welcome to IS201</a:t>
            </a:r>
          </a:p>
        </p:txBody>
      </p:sp>
      <p:sp>
        <p:nvSpPr>
          <p:cNvPr id="8217" name="Text Box 23"/>
          <p:cNvSpPr txBox="1">
            <a:spLocks noChangeArrowheads="1"/>
          </p:cNvSpPr>
          <p:nvPr/>
        </p:nvSpPr>
        <p:spPr bwMode="auto">
          <a:xfrm>
            <a:off x="6300788" y="5049838"/>
            <a:ext cx="2447925" cy="636587"/>
          </a:xfrm>
          <a:prstGeom prst="rect">
            <a:avLst/>
          </a:prstGeom>
          <a:solidFill>
            <a:srgbClr val="FFFF99"/>
          </a:solidFill>
          <a:ln w="12700" algn="ctr">
            <a:solidFill>
              <a:schemeClr val="tx1"/>
            </a:solidFill>
            <a:miter lim="800000"/>
            <a:headEnd/>
            <a:tailEnd/>
          </a:ln>
          <a:effectLst>
            <a:outerShdw dist="107763" dir="2700000" algn="ctr" rotWithShape="0">
              <a:schemeClr val="bg2">
                <a:alpha val="50000"/>
              </a:schemeClr>
            </a:outerShdw>
          </a:effectLst>
        </p:spPr>
        <p:txBody>
          <a:bodyPr lIns="92075" tIns="46038" rIns="92075" bIns="46038">
            <a:spAutoFit/>
          </a:bodyPr>
          <a:lstStyle>
            <a:lvl1pPr defTabSz="762000">
              <a:tabLst>
                <a:tab pos="228600" algn="l"/>
              </a:tabLst>
              <a:defRPr>
                <a:solidFill>
                  <a:schemeClr val="tx1"/>
                </a:solidFill>
                <a:latin typeface="Courier New" pitchFamily="49" charset="0"/>
              </a:defRPr>
            </a:lvl1pPr>
            <a:lvl2pPr marL="742950" indent="-285750" defTabSz="762000">
              <a:tabLst>
                <a:tab pos="228600" algn="l"/>
              </a:tabLst>
              <a:defRPr>
                <a:solidFill>
                  <a:schemeClr val="tx1"/>
                </a:solidFill>
                <a:latin typeface="Courier New" pitchFamily="49" charset="0"/>
              </a:defRPr>
            </a:lvl2pPr>
            <a:lvl3pPr marL="1143000" indent="-228600" defTabSz="762000">
              <a:tabLst>
                <a:tab pos="228600" algn="l"/>
              </a:tabLst>
              <a:defRPr>
                <a:solidFill>
                  <a:schemeClr val="tx1"/>
                </a:solidFill>
                <a:latin typeface="Courier New" pitchFamily="49" charset="0"/>
              </a:defRPr>
            </a:lvl3pPr>
            <a:lvl4pPr marL="1600200" indent="-228600" defTabSz="762000">
              <a:tabLst>
                <a:tab pos="228600" algn="l"/>
              </a:tabLst>
              <a:defRPr>
                <a:solidFill>
                  <a:schemeClr val="tx1"/>
                </a:solidFill>
                <a:latin typeface="Courier New" pitchFamily="49" charset="0"/>
              </a:defRPr>
            </a:lvl4pPr>
            <a:lvl5pPr marL="2057400" indent="-228600" defTabSz="762000">
              <a:tabLst>
                <a:tab pos="228600" algn="l"/>
              </a:tabLst>
              <a:defRPr>
                <a:solidFill>
                  <a:schemeClr val="tx1"/>
                </a:solidFill>
                <a:latin typeface="Courier New" pitchFamily="49" charset="0"/>
              </a:defRPr>
            </a:lvl5pPr>
            <a:lvl6pPr marL="25146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6pPr>
            <a:lvl7pPr marL="29718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7pPr>
            <a:lvl8pPr marL="34290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8pPr>
            <a:lvl9pPr marL="38862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9pPr>
          </a:lstStyle>
          <a:p>
            <a:pPr>
              <a:spcBef>
                <a:spcPct val="50000"/>
              </a:spcBef>
            </a:pPr>
            <a:r>
              <a:rPr lang="en-US" sz="1400" b="1">
                <a:latin typeface="Lucida Console" pitchFamily="49" charset="0"/>
              </a:rPr>
              <a:t>- hello.bat -</a:t>
            </a:r>
          </a:p>
          <a:p>
            <a:pPr algn="l">
              <a:spcBef>
                <a:spcPct val="50000"/>
              </a:spcBef>
            </a:pPr>
            <a:r>
              <a:rPr lang="en-US" sz="1400">
                <a:latin typeface="Lucida Console" pitchFamily="49" charset="0"/>
              </a:rPr>
              <a:t>echo Welcome to IS202</a:t>
            </a:r>
          </a:p>
        </p:txBody>
      </p:sp>
      <p:sp>
        <p:nvSpPr>
          <p:cNvPr id="8218" name="AutoShape 24"/>
          <p:cNvSpPr>
            <a:spLocks noChangeArrowheads="1"/>
          </p:cNvSpPr>
          <p:nvPr/>
        </p:nvSpPr>
        <p:spPr bwMode="auto">
          <a:xfrm rot="5400000">
            <a:off x="7920037" y="4292601"/>
            <a:ext cx="576263" cy="576262"/>
          </a:xfrm>
          <a:custGeom>
            <a:avLst/>
            <a:gdLst>
              <a:gd name="T0" fmla="*/ 403544 w 21600"/>
              <a:gd name="T1" fmla="*/ 0 h 21600"/>
              <a:gd name="T2" fmla="*/ 403544 w 21600"/>
              <a:gd name="T3" fmla="*/ 324361 h 21600"/>
              <a:gd name="T4" fmla="*/ 86359 w 21600"/>
              <a:gd name="T5" fmla="*/ 576262 h 21600"/>
              <a:gd name="T6" fmla="*/ 576263 w 21600"/>
              <a:gd name="T7" fmla="*/ 162180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38100" algn="ctr">
            <a:solidFill>
              <a:schemeClr val="tx1"/>
            </a:solidFill>
            <a:miter lim="800000"/>
            <a:headEnd/>
            <a:tailEnd/>
          </a:ln>
          <a:effectLst>
            <a:outerShdw dist="35921" dir="2700000" algn="ctr" rotWithShape="0">
              <a:schemeClr val="bg2"/>
            </a:outerShdw>
          </a:effectLst>
        </p:spPr>
        <p:txBody>
          <a:bodyPr wrap="none" lIns="92075" tIns="46038" rIns="92075" bIns="46038" anchor="ctr">
            <a:spAutoFit/>
          </a:bodyPr>
          <a:lstStyle/>
          <a:p>
            <a:endParaRPr lang="en-US"/>
          </a:p>
        </p:txBody>
      </p:sp>
      <p:sp>
        <p:nvSpPr>
          <p:cNvPr id="8219" name="AutoShape 25"/>
          <p:cNvSpPr>
            <a:spLocks noChangeArrowheads="1"/>
          </p:cNvSpPr>
          <p:nvPr/>
        </p:nvSpPr>
        <p:spPr bwMode="auto">
          <a:xfrm rot="16200000" flipV="1">
            <a:off x="7902575" y="2114551"/>
            <a:ext cx="720725" cy="539750"/>
          </a:xfrm>
          <a:custGeom>
            <a:avLst/>
            <a:gdLst>
              <a:gd name="T0" fmla="*/ 504708 w 21600"/>
              <a:gd name="T1" fmla="*/ 0 h 21600"/>
              <a:gd name="T2" fmla="*/ 504708 w 21600"/>
              <a:gd name="T3" fmla="*/ 303809 h 21600"/>
              <a:gd name="T4" fmla="*/ 108009 w 21600"/>
              <a:gd name="T5" fmla="*/ 539750 h 21600"/>
              <a:gd name="T6" fmla="*/ 720725 w 21600"/>
              <a:gd name="T7" fmla="*/ 151905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38100" algn="ctr">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endParaRPr lang="en-US"/>
          </a:p>
        </p:txBody>
      </p:sp>
      <p:sp>
        <p:nvSpPr>
          <p:cNvPr id="8220" name="AutoShape 26"/>
          <p:cNvSpPr>
            <a:spLocks noChangeArrowheads="1"/>
          </p:cNvSpPr>
          <p:nvPr/>
        </p:nvSpPr>
        <p:spPr bwMode="auto">
          <a:xfrm>
            <a:off x="3276600" y="4616450"/>
            <a:ext cx="1331913" cy="495300"/>
          </a:xfrm>
          <a:prstGeom prst="rightArrow">
            <a:avLst>
              <a:gd name="adj1" fmla="val 50000"/>
              <a:gd name="adj2" fmla="val 67228"/>
            </a:avLst>
          </a:prstGeom>
          <a:solidFill>
            <a:srgbClr val="FFFF99"/>
          </a:solidFill>
          <a:ln w="38100" algn="ctr">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defTabSz="762000">
              <a:tabLst>
                <a:tab pos="228600" algn="l"/>
              </a:tabLst>
            </a:pPr>
            <a:r>
              <a:rPr lang="en-US" sz="1200">
                <a:latin typeface="Tahoma" pitchFamily="34" charset="0"/>
              </a:rPr>
              <a:t>Search order</a:t>
            </a:r>
          </a:p>
        </p:txBody>
      </p:sp>
    </p:spTree>
    <p:extLst>
      <p:ext uri="{BB962C8B-B14F-4D97-AF65-F5344CB8AC3E}">
        <p14:creationId xmlns:p14="http://schemas.microsoft.com/office/powerpoint/2010/main" val="2774656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4"/>
          <p:cNvSpPr>
            <a:spLocks noGrp="1"/>
          </p:cNvSpPr>
          <p:nvPr>
            <p:ph type="sldNum" sz="quarter" idx="10"/>
          </p:nvPr>
        </p:nvSpPr>
        <p:spPr/>
        <p:txBody>
          <a:bodyPr/>
          <a:lstStyle/>
          <a:p>
            <a:pPr>
              <a:defRPr/>
            </a:pPr>
            <a:r>
              <a:rPr lang="en-US"/>
              <a:t>              </a:t>
            </a:r>
          </a:p>
          <a:p>
            <a:pPr>
              <a:defRPr/>
            </a:pPr>
            <a:r>
              <a:rPr lang="en-US"/>
              <a:t>                        </a:t>
            </a:r>
            <a:fld id="{2658C06B-2BEE-4131-BD35-49C97B4F62EA}" type="slidenum">
              <a:rPr lang="en-US" b="1"/>
              <a:pPr>
                <a:defRPr/>
              </a:pPr>
              <a:t>5</a:t>
            </a:fld>
            <a:endParaRPr lang="en-US" b="1"/>
          </a:p>
        </p:txBody>
      </p:sp>
      <p:sp>
        <p:nvSpPr>
          <p:cNvPr id="28" name="Footer Placeholder 5"/>
          <p:cNvSpPr>
            <a:spLocks noGrp="1"/>
          </p:cNvSpPr>
          <p:nvPr>
            <p:ph type="ftr" sz="quarter" idx="11"/>
          </p:nvPr>
        </p:nvSpPr>
        <p:spPr/>
        <p:txBody>
          <a:bodyPr/>
          <a:lstStyle/>
          <a:p>
            <a:pPr>
              <a:defRPr/>
            </a:pPr>
            <a:r>
              <a:rPr lang="en-US"/>
              <a:t>Object Oriented Application Development</a:t>
            </a:r>
          </a:p>
        </p:txBody>
      </p:sp>
      <p:sp>
        <p:nvSpPr>
          <p:cNvPr id="9220" name="Rectangle 2"/>
          <p:cNvSpPr>
            <a:spLocks noGrp="1" noChangeArrowheads="1"/>
          </p:cNvSpPr>
          <p:nvPr>
            <p:ph type="title"/>
          </p:nvPr>
        </p:nvSpPr>
        <p:spPr/>
        <p:txBody>
          <a:bodyPr/>
          <a:lstStyle/>
          <a:p>
            <a:pPr eaLnBrk="1" hangingPunct="1"/>
            <a:r>
              <a:rPr lang="en-US" smtClean="0"/>
              <a:t>Environment Variables</a:t>
            </a:r>
          </a:p>
        </p:txBody>
      </p:sp>
      <p:sp>
        <p:nvSpPr>
          <p:cNvPr id="9221" name="Rectangle 3"/>
          <p:cNvSpPr>
            <a:spLocks noGrp="1" noChangeArrowheads="1"/>
          </p:cNvSpPr>
          <p:nvPr>
            <p:ph type="body" sz="half" idx="1"/>
          </p:nvPr>
        </p:nvSpPr>
        <p:spPr/>
        <p:txBody>
          <a:bodyPr/>
          <a:lstStyle/>
          <a:p>
            <a:pPr eaLnBrk="1" hangingPunct="1"/>
            <a:r>
              <a:rPr lang="en-US" sz="2400" smtClean="0"/>
              <a:t>CLASSPATH </a:t>
            </a:r>
          </a:p>
          <a:p>
            <a:pPr lvl="1" eaLnBrk="1" hangingPunct="1"/>
            <a:r>
              <a:rPr lang="en-US" sz="2200" smtClean="0"/>
              <a:t>A string containing folder locations where class files will be searched for by the Java virtual machine (java.exe)</a:t>
            </a:r>
          </a:p>
          <a:p>
            <a:pPr lvl="1" eaLnBrk="1" hangingPunct="1"/>
            <a:r>
              <a:rPr lang="en-US" sz="2200" smtClean="0"/>
              <a:t>Executables are searched for in the folders specified in the CLASSPATH variable in order (left-to-right) for the first occurrence</a:t>
            </a:r>
          </a:p>
        </p:txBody>
      </p:sp>
      <p:sp>
        <p:nvSpPr>
          <p:cNvPr id="9222" name="Text Box 4"/>
          <p:cNvSpPr txBox="1">
            <a:spLocks noChangeArrowheads="1"/>
          </p:cNvSpPr>
          <p:nvPr/>
        </p:nvSpPr>
        <p:spPr bwMode="auto">
          <a:xfrm>
            <a:off x="106363" y="4941888"/>
            <a:ext cx="4573587" cy="1476375"/>
          </a:xfrm>
          <a:prstGeom prst="rect">
            <a:avLst/>
          </a:prstGeom>
          <a:solidFill>
            <a:srgbClr val="99CCFF"/>
          </a:solidFill>
          <a:ln w="12700" algn="ctr">
            <a:solidFill>
              <a:schemeClr val="tx1"/>
            </a:solidFill>
            <a:miter lim="800000"/>
            <a:headEnd/>
            <a:tailEnd/>
          </a:ln>
          <a:effectLst>
            <a:outerShdw dist="107763" dir="2700000" algn="ctr" rotWithShape="0">
              <a:schemeClr val="bg2">
                <a:alpha val="50000"/>
              </a:schemeClr>
            </a:outerShdw>
          </a:effectLst>
        </p:spPr>
        <p:txBody>
          <a:bodyPr wrap="none" lIns="92075" tIns="46038" rIns="92075" bIns="46038" anchor="ctr"/>
          <a:lstStyle>
            <a:lvl1pPr defTabSz="762000">
              <a:tabLst>
                <a:tab pos="228600" algn="l"/>
              </a:tabLst>
              <a:defRPr>
                <a:solidFill>
                  <a:schemeClr val="tx1"/>
                </a:solidFill>
                <a:latin typeface="Courier New" pitchFamily="49" charset="0"/>
              </a:defRPr>
            </a:lvl1pPr>
            <a:lvl2pPr marL="742950" indent="-285750" defTabSz="762000">
              <a:tabLst>
                <a:tab pos="228600" algn="l"/>
              </a:tabLst>
              <a:defRPr>
                <a:solidFill>
                  <a:schemeClr val="tx1"/>
                </a:solidFill>
                <a:latin typeface="Courier New" pitchFamily="49" charset="0"/>
              </a:defRPr>
            </a:lvl2pPr>
            <a:lvl3pPr marL="1143000" indent="-228600" defTabSz="762000">
              <a:tabLst>
                <a:tab pos="228600" algn="l"/>
              </a:tabLst>
              <a:defRPr>
                <a:solidFill>
                  <a:schemeClr val="tx1"/>
                </a:solidFill>
                <a:latin typeface="Courier New" pitchFamily="49" charset="0"/>
              </a:defRPr>
            </a:lvl3pPr>
            <a:lvl4pPr marL="1600200" indent="-228600" defTabSz="762000">
              <a:tabLst>
                <a:tab pos="228600" algn="l"/>
              </a:tabLst>
              <a:defRPr>
                <a:solidFill>
                  <a:schemeClr val="tx1"/>
                </a:solidFill>
                <a:latin typeface="Courier New" pitchFamily="49" charset="0"/>
              </a:defRPr>
            </a:lvl4pPr>
            <a:lvl5pPr marL="2057400" indent="-228600" defTabSz="762000">
              <a:tabLst>
                <a:tab pos="228600" algn="l"/>
              </a:tabLst>
              <a:defRPr>
                <a:solidFill>
                  <a:schemeClr val="tx1"/>
                </a:solidFill>
                <a:latin typeface="Courier New" pitchFamily="49" charset="0"/>
              </a:defRPr>
            </a:lvl5pPr>
            <a:lvl6pPr marL="25146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6pPr>
            <a:lvl7pPr marL="29718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7pPr>
            <a:lvl8pPr marL="34290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8pPr>
            <a:lvl9pPr marL="38862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9pPr>
          </a:lstStyle>
          <a:p>
            <a:pPr algn="l"/>
            <a:r>
              <a:rPr lang="en-US" sz="1600">
                <a:latin typeface="Lucida Console" pitchFamily="49" charset="0"/>
              </a:rPr>
              <a:t>C:\&gt;set CLASSPATH=c:\is201;c:\is202</a:t>
            </a:r>
            <a:br>
              <a:rPr lang="en-US" sz="1600">
                <a:latin typeface="Lucida Console" pitchFamily="49" charset="0"/>
              </a:rPr>
            </a:br>
            <a:r>
              <a:rPr lang="en-US" sz="1600">
                <a:latin typeface="Lucida Console" pitchFamily="49" charset="0"/>
              </a:rPr>
              <a:t>C:\&gt;java Welcome</a:t>
            </a:r>
          </a:p>
          <a:p>
            <a:pPr algn="l"/>
            <a:r>
              <a:rPr lang="en-US" sz="1600">
                <a:latin typeface="Lucida Console" pitchFamily="49" charset="0"/>
              </a:rPr>
              <a:t>Welcome to IS201</a:t>
            </a:r>
          </a:p>
        </p:txBody>
      </p:sp>
      <p:graphicFrame>
        <p:nvGraphicFramePr>
          <p:cNvPr id="9223" name="Object 5"/>
          <p:cNvGraphicFramePr>
            <a:graphicFrameLocks noChangeAspect="1"/>
          </p:cNvGraphicFramePr>
          <p:nvPr/>
        </p:nvGraphicFramePr>
        <p:xfrm>
          <a:off x="5710238" y="2400300"/>
          <a:ext cx="935037" cy="568325"/>
        </p:xfrm>
        <a:graphic>
          <a:graphicData uri="http://schemas.openxmlformats.org/presentationml/2006/ole">
            <mc:AlternateContent xmlns:mc="http://schemas.openxmlformats.org/markup-compatibility/2006">
              <mc:Choice xmlns:v="urn:schemas-microsoft-com:vml" Requires="v">
                <p:oleObj spid="_x0000_s2041885" name="Visio" r:id="rId4" imgW="934822" imgH="569062" progId="Visio.Drawing.11">
                  <p:embed/>
                </p:oleObj>
              </mc:Choice>
              <mc:Fallback>
                <p:oleObj name="Visio" r:id="rId4" imgW="934822" imgH="56906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238" y="2400300"/>
                        <a:ext cx="93503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4" name="Text Box 6"/>
          <p:cNvSpPr txBox="1">
            <a:spLocks noChangeArrowheads="1"/>
          </p:cNvSpPr>
          <p:nvPr/>
        </p:nvSpPr>
        <p:spPr bwMode="auto">
          <a:xfrm>
            <a:off x="5770563" y="1720850"/>
            <a:ext cx="779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algn="ctr" eaLnBrk="0" fontAlgn="base" hangingPunct="0">
              <a:spcBef>
                <a:spcPct val="0"/>
              </a:spcBef>
              <a:spcAft>
                <a:spcPct val="0"/>
              </a:spcAft>
              <a:defRPr>
                <a:solidFill>
                  <a:schemeClr val="tx1"/>
                </a:solidFill>
                <a:latin typeface="Courier New" pitchFamily="49" charset="0"/>
              </a:defRPr>
            </a:lvl6pPr>
            <a:lvl7pPr marL="2971800" indent="-228600" algn="ctr" eaLnBrk="0" fontAlgn="base" hangingPunct="0">
              <a:spcBef>
                <a:spcPct val="0"/>
              </a:spcBef>
              <a:spcAft>
                <a:spcPct val="0"/>
              </a:spcAft>
              <a:defRPr>
                <a:solidFill>
                  <a:schemeClr val="tx1"/>
                </a:solidFill>
                <a:latin typeface="Courier New" pitchFamily="49" charset="0"/>
              </a:defRPr>
            </a:lvl7pPr>
            <a:lvl8pPr marL="3429000" indent="-228600" algn="ctr" eaLnBrk="0" fontAlgn="base" hangingPunct="0">
              <a:spcBef>
                <a:spcPct val="0"/>
              </a:spcBef>
              <a:spcAft>
                <a:spcPct val="0"/>
              </a:spcAft>
              <a:defRPr>
                <a:solidFill>
                  <a:schemeClr val="tx1"/>
                </a:solidFill>
                <a:latin typeface="Courier New" pitchFamily="49" charset="0"/>
              </a:defRPr>
            </a:lvl8pPr>
            <a:lvl9pPr marL="3886200" indent="-228600" algn="ctr" eaLnBrk="0" fontAlgn="base" hangingPunct="0">
              <a:spcBef>
                <a:spcPct val="0"/>
              </a:spcBef>
              <a:spcAft>
                <a:spcPct val="0"/>
              </a:spcAft>
              <a:defRPr>
                <a:solidFill>
                  <a:schemeClr val="tx1"/>
                </a:solidFill>
                <a:latin typeface="Courier New" pitchFamily="49" charset="0"/>
              </a:defRPr>
            </a:lvl9pPr>
          </a:lstStyle>
          <a:p>
            <a:pPr algn="l">
              <a:spcBef>
                <a:spcPct val="50000"/>
              </a:spcBef>
            </a:pPr>
            <a:r>
              <a:rPr lang="en-US">
                <a:latin typeface="Lucida Console" pitchFamily="49" charset="0"/>
              </a:rPr>
              <a:t>ROOT</a:t>
            </a:r>
          </a:p>
        </p:txBody>
      </p:sp>
      <p:sp>
        <p:nvSpPr>
          <p:cNvPr id="9225" name="Text Box 7"/>
          <p:cNvSpPr txBox="1">
            <a:spLocks noChangeArrowheads="1"/>
          </p:cNvSpPr>
          <p:nvPr/>
        </p:nvSpPr>
        <p:spPr bwMode="auto">
          <a:xfrm>
            <a:off x="6837363" y="3227388"/>
            <a:ext cx="1981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algn="ctr" eaLnBrk="0" fontAlgn="base" hangingPunct="0">
              <a:spcBef>
                <a:spcPct val="0"/>
              </a:spcBef>
              <a:spcAft>
                <a:spcPct val="0"/>
              </a:spcAft>
              <a:defRPr>
                <a:solidFill>
                  <a:schemeClr val="tx1"/>
                </a:solidFill>
                <a:latin typeface="Courier New" pitchFamily="49" charset="0"/>
              </a:defRPr>
            </a:lvl6pPr>
            <a:lvl7pPr marL="2971800" indent="-228600" algn="ctr" eaLnBrk="0" fontAlgn="base" hangingPunct="0">
              <a:spcBef>
                <a:spcPct val="0"/>
              </a:spcBef>
              <a:spcAft>
                <a:spcPct val="0"/>
              </a:spcAft>
              <a:defRPr>
                <a:solidFill>
                  <a:schemeClr val="tx1"/>
                </a:solidFill>
                <a:latin typeface="Courier New" pitchFamily="49" charset="0"/>
              </a:defRPr>
            </a:lvl7pPr>
            <a:lvl8pPr marL="3429000" indent="-228600" algn="ctr" eaLnBrk="0" fontAlgn="base" hangingPunct="0">
              <a:spcBef>
                <a:spcPct val="0"/>
              </a:spcBef>
              <a:spcAft>
                <a:spcPct val="0"/>
              </a:spcAft>
              <a:defRPr>
                <a:solidFill>
                  <a:schemeClr val="tx1"/>
                </a:solidFill>
                <a:latin typeface="Courier New" pitchFamily="49" charset="0"/>
              </a:defRPr>
            </a:lvl8pPr>
            <a:lvl9pPr marL="3886200" indent="-228600" algn="ctr" eaLnBrk="0" fontAlgn="base" hangingPunct="0">
              <a:spcBef>
                <a:spcPct val="0"/>
              </a:spcBef>
              <a:spcAft>
                <a:spcPct val="0"/>
              </a:spcAft>
              <a:defRPr>
                <a:solidFill>
                  <a:schemeClr val="tx1"/>
                </a:solidFill>
                <a:latin typeface="Courier New" pitchFamily="49" charset="0"/>
              </a:defRPr>
            </a:lvl9pPr>
          </a:lstStyle>
          <a:p>
            <a:pPr algn="l">
              <a:spcBef>
                <a:spcPct val="50000"/>
              </a:spcBef>
            </a:pPr>
            <a:r>
              <a:rPr lang="en-US">
                <a:latin typeface="Lucida Console" pitchFamily="49" charset="0"/>
              </a:rPr>
              <a:t>Welcome.class</a:t>
            </a:r>
          </a:p>
        </p:txBody>
      </p:sp>
      <p:sp>
        <p:nvSpPr>
          <p:cNvPr id="9226" name="Text Box 8"/>
          <p:cNvSpPr txBox="1">
            <a:spLocks noChangeArrowheads="1"/>
          </p:cNvSpPr>
          <p:nvPr/>
        </p:nvSpPr>
        <p:spPr bwMode="auto">
          <a:xfrm>
            <a:off x="6623050" y="2579688"/>
            <a:ext cx="971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algn="ctr" eaLnBrk="0" fontAlgn="base" hangingPunct="0">
              <a:spcBef>
                <a:spcPct val="0"/>
              </a:spcBef>
              <a:spcAft>
                <a:spcPct val="0"/>
              </a:spcAft>
              <a:defRPr>
                <a:solidFill>
                  <a:schemeClr val="tx1"/>
                </a:solidFill>
                <a:latin typeface="Courier New" pitchFamily="49" charset="0"/>
              </a:defRPr>
            </a:lvl6pPr>
            <a:lvl7pPr marL="2971800" indent="-228600" algn="ctr" eaLnBrk="0" fontAlgn="base" hangingPunct="0">
              <a:spcBef>
                <a:spcPct val="0"/>
              </a:spcBef>
              <a:spcAft>
                <a:spcPct val="0"/>
              </a:spcAft>
              <a:defRPr>
                <a:solidFill>
                  <a:schemeClr val="tx1"/>
                </a:solidFill>
                <a:latin typeface="Courier New" pitchFamily="49" charset="0"/>
              </a:defRPr>
            </a:lvl7pPr>
            <a:lvl8pPr marL="3429000" indent="-228600" algn="ctr" eaLnBrk="0" fontAlgn="base" hangingPunct="0">
              <a:spcBef>
                <a:spcPct val="0"/>
              </a:spcBef>
              <a:spcAft>
                <a:spcPct val="0"/>
              </a:spcAft>
              <a:defRPr>
                <a:solidFill>
                  <a:schemeClr val="tx1"/>
                </a:solidFill>
                <a:latin typeface="Courier New" pitchFamily="49" charset="0"/>
              </a:defRPr>
            </a:lvl8pPr>
            <a:lvl9pPr marL="3886200" indent="-228600" algn="ctr" eaLnBrk="0" fontAlgn="base" hangingPunct="0">
              <a:spcBef>
                <a:spcPct val="0"/>
              </a:spcBef>
              <a:spcAft>
                <a:spcPct val="0"/>
              </a:spcAft>
              <a:defRPr>
                <a:solidFill>
                  <a:schemeClr val="tx1"/>
                </a:solidFill>
                <a:latin typeface="Courier New" pitchFamily="49" charset="0"/>
              </a:defRPr>
            </a:lvl9pPr>
          </a:lstStyle>
          <a:p>
            <a:pPr algn="l">
              <a:spcBef>
                <a:spcPct val="50000"/>
              </a:spcBef>
            </a:pPr>
            <a:r>
              <a:rPr lang="en-US">
                <a:latin typeface="Lucida Console" pitchFamily="49" charset="0"/>
              </a:rPr>
              <a:t>is201</a:t>
            </a:r>
          </a:p>
        </p:txBody>
      </p:sp>
      <p:sp>
        <p:nvSpPr>
          <p:cNvPr id="9227" name="Line 9"/>
          <p:cNvSpPr>
            <a:spLocks noChangeShapeType="1"/>
          </p:cNvSpPr>
          <p:nvPr/>
        </p:nvSpPr>
        <p:spPr bwMode="auto">
          <a:xfrm>
            <a:off x="5326063" y="1804988"/>
            <a:ext cx="0" cy="31718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9228" name="Object 10"/>
          <p:cNvGraphicFramePr>
            <a:graphicFrameLocks noChangeAspect="1"/>
          </p:cNvGraphicFramePr>
          <p:nvPr/>
        </p:nvGraphicFramePr>
        <p:xfrm>
          <a:off x="4857750" y="1582738"/>
          <a:ext cx="935038" cy="568325"/>
        </p:xfrm>
        <a:graphic>
          <a:graphicData uri="http://schemas.openxmlformats.org/presentationml/2006/ole">
            <mc:AlternateContent xmlns:mc="http://schemas.openxmlformats.org/markup-compatibility/2006">
              <mc:Choice xmlns:v="urn:schemas-microsoft-com:vml" Requires="v">
                <p:oleObj spid="_x0000_s2041886" name="Visio" r:id="rId6" imgW="934822" imgH="569062" progId="Visio.Drawing.11">
                  <p:embed/>
                </p:oleObj>
              </mc:Choice>
              <mc:Fallback>
                <p:oleObj name="Visio" r:id="rId6" imgW="934822" imgH="56906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7750" y="1582738"/>
                        <a:ext cx="93503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9" name="Line 11"/>
          <p:cNvSpPr>
            <a:spLocks noChangeShapeType="1"/>
          </p:cNvSpPr>
          <p:nvPr/>
        </p:nvSpPr>
        <p:spPr bwMode="auto">
          <a:xfrm>
            <a:off x="5326063" y="2759075"/>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Line 12"/>
          <p:cNvSpPr>
            <a:spLocks noChangeShapeType="1"/>
          </p:cNvSpPr>
          <p:nvPr/>
        </p:nvSpPr>
        <p:spPr bwMode="auto">
          <a:xfrm>
            <a:off x="6118225" y="3443288"/>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Line 13"/>
          <p:cNvSpPr>
            <a:spLocks noChangeShapeType="1"/>
          </p:cNvSpPr>
          <p:nvPr/>
        </p:nvSpPr>
        <p:spPr bwMode="auto">
          <a:xfrm>
            <a:off x="6118225" y="2959100"/>
            <a:ext cx="0" cy="7572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9232" name="Object 14"/>
          <p:cNvGraphicFramePr>
            <a:graphicFrameLocks noChangeAspect="1"/>
          </p:cNvGraphicFramePr>
          <p:nvPr/>
        </p:nvGraphicFramePr>
        <p:xfrm>
          <a:off x="5722938" y="3983038"/>
          <a:ext cx="935037" cy="568325"/>
        </p:xfrm>
        <a:graphic>
          <a:graphicData uri="http://schemas.openxmlformats.org/presentationml/2006/ole">
            <mc:AlternateContent xmlns:mc="http://schemas.openxmlformats.org/markup-compatibility/2006">
              <mc:Choice xmlns:v="urn:schemas-microsoft-com:vml" Requires="v">
                <p:oleObj spid="_x0000_s2041887" name="Visio" r:id="rId7" imgW="934822" imgH="569062" progId="Visio.Drawing.11">
                  <p:embed/>
                </p:oleObj>
              </mc:Choice>
              <mc:Fallback>
                <p:oleObj name="Visio" r:id="rId7" imgW="934822" imgH="56906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2938" y="3983038"/>
                        <a:ext cx="93503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3" name="Text Box 15"/>
          <p:cNvSpPr txBox="1">
            <a:spLocks noChangeArrowheads="1"/>
          </p:cNvSpPr>
          <p:nvPr/>
        </p:nvSpPr>
        <p:spPr bwMode="auto">
          <a:xfrm>
            <a:off x="6838950" y="4811713"/>
            <a:ext cx="1981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algn="ctr" eaLnBrk="0" fontAlgn="base" hangingPunct="0">
              <a:spcBef>
                <a:spcPct val="0"/>
              </a:spcBef>
              <a:spcAft>
                <a:spcPct val="0"/>
              </a:spcAft>
              <a:defRPr>
                <a:solidFill>
                  <a:schemeClr val="tx1"/>
                </a:solidFill>
                <a:latin typeface="Courier New" pitchFamily="49" charset="0"/>
              </a:defRPr>
            </a:lvl6pPr>
            <a:lvl7pPr marL="2971800" indent="-228600" algn="ctr" eaLnBrk="0" fontAlgn="base" hangingPunct="0">
              <a:spcBef>
                <a:spcPct val="0"/>
              </a:spcBef>
              <a:spcAft>
                <a:spcPct val="0"/>
              </a:spcAft>
              <a:defRPr>
                <a:solidFill>
                  <a:schemeClr val="tx1"/>
                </a:solidFill>
                <a:latin typeface="Courier New" pitchFamily="49" charset="0"/>
              </a:defRPr>
            </a:lvl7pPr>
            <a:lvl8pPr marL="3429000" indent="-228600" algn="ctr" eaLnBrk="0" fontAlgn="base" hangingPunct="0">
              <a:spcBef>
                <a:spcPct val="0"/>
              </a:spcBef>
              <a:spcAft>
                <a:spcPct val="0"/>
              </a:spcAft>
              <a:defRPr>
                <a:solidFill>
                  <a:schemeClr val="tx1"/>
                </a:solidFill>
                <a:latin typeface="Courier New" pitchFamily="49" charset="0"/>
              </a:defRPr>
            </a:lvl8pPr>
            <a:lvl9pPr marL="3886200" indent="-228600" algn="ctr" eaLnBrk="0" fontAlgn="base" hangingPunct="0">
              <a:spcBef>
                <a:spcPct val="0"/>
              </a:spcBef>
              <a:spcAft>
                <a:spcPct val="0"/>
              </a:spcAft>
              <a:defRPr>
                <a:solidFill>
                  <a:schemeClr val="tx1"/>
                </a:solidFill>
                <a:latin typeface="Courier New" pitchFamily="49" charset="0"/>
              </a:defRPr>
            </a:lvl9pPr>
          </a:lstStyle>
          <a:p>
            <a:pPr algn="l">
              <a:spcBef>
                <a:spcPct val="50000"/>
              </a:spcBef>
            </a:pPr>
            <a:r>
              <a:rPr lang="en-US">
                <a:latin typeface="Lucida Console" pitchFamily="49" charset="0"/>
              </a:rPr>
              <a:t>Welcome.class</a:t>
            </a:r>
          </a:p>
        </p:txBody>
      </p:sp>
      <p:sp>
        <p:nvSpPr>
          <p:cNvPr id="9234" name="Text Box 16"/>
          <p:cNvSpPr txBox="1">
            <a:spLocks noChangeArrowheads="1"/>
          </p:cNvSpPr>
          <p:nvPr/>
        </p:nvSpPr>
        <p:spPr bwMode="auto">
          <a:xfrm>
            <a:off x="6635750" y="4162425"/>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algn="ctr" eaLnBrk="0" fontAlgn="base" hangingPunct="0">
              <a:spcBef>
                <a:spcPct val="0"/>
              </a:spcBef>
              <a:spcAft>
                <a:spcPct val="0"/>
              </a:spcAft>
              <a:defRPr>
                <a:solidFill>
                  <a:schemeClr val="tx1"/>
                </a:solidFill>
                <a:latin typeface="Courier New" pitchFamily="49" charset="0"/>
              </a:defRPr>
            </a:lvl6pPr>
            <a:lvl7pPr marL="2971800" indent="-228600" algn="ctr" eaLnBrk="0" fontAlgn="base" hangingPunct="0">
              <a:spcBef>
                <a:spcPct val="0"/>
              </a:spcBef>
              <a:spcAft>
                <a:spcPct val="0"/>
              </a:spcAft>
              <a:defRPr>
                <a:solidFill>
                  <a:schemeClr val="tx1"/>
                </a:solidFill>
                <a:latin typeface="Courier New" pitchFamily="49" charset="0"/>
              </a:defRPr>
            </a:lvl7pPr>
            <a:lvl8pPr marL="3429000" indent="-228600" algn="ctr" eaLnBrk="0" fontAlgn="base" hangingPunct="0">
              <a:spcBef>
                <a:spcPct val="0"/>
              </a:spcBef>
              <a:spcAft>
                <a:spcPct val="0"/>
              </a:spcAft>
              <a:defRPr>
                <a:solidFill>
                  <a:schemeClr val="tx1"/>
                </a:solidFill>
                <a:latin typeface="Courier New" pitchFamily="49" charset="0"/>
              </a:defRPr>
            </a:lvl8pPr>
            <a:lvl9pPr marL="3886200" indent="-228600" algn="ctr" eaLnBrk="0" fontAlgn="base" hangingPunct="0">
              <a:spcBef>
                <a:spcPct val="0"/>
              </a:spcBef>
              <a:spcAft>
                <a:spcPct val="0"/>
              </a:spcAft>
              <a:defRPr>
                <a:solidFill>
                  <a:schemeClr val="tx1"/>
                </a:solidFill>
                <a:latin typeface="Courier New" pitchFamily="49" charset="0"/>
              </a:defRPr>
            </a:lvl9pPr>
          </a:lstStyle>
          <a:p>
            <a:pPr algn="l">
              <a:spcBef>
                <a:spcPct val="50000"/>
              </a:spcBef>
            </a:pPr>
            <a:r>
              <a:rPr lang="en-US">
                <a:latin typeface="Lucida Console" pitchFamily="49" charset="0"/>
              </a:rPr>
              <a:t>is202</a:t>
            </a:r>
          </a:p>
        </p:txBody>
      </p:sp>
      <p:sp>
        <p:nvSpPr>
          <p:cNvPr id="9235" name="Line 17"/>
          <p:cNvSpPr>
            <a:spLocks noChangeShapeType="1"/>
          </p:cNvSpPr>
          <p:nvPr/>
        </p:nvSpPr>
        <p:spPr bwMode="auto">
          <a:xfrm>
            <a:off x="5338763" y="4341813"/>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Line 18"/>
          <p:cNvSpPr>
            <a:spLocks noChangeShapeType="1"/>
          </p:cNvSpPr>
          <p:nvPr/>
        </p:nvSpPr>
        <p:spPr bwMode="auto">
          <a:xfrm>
            <a:off x="6130925" y="5026025"/>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Line 19"/>
          <p:cNvSpPr>
            <a:spLocks noChangeShapeType="1"/>
          </p:cNvSpPr>
          <p:nvPr/>
        </p:nvSpPr>
        <p:spPr bwMode="auto">
          <a:xfrm>
            <a:off x="6119813" y="4525963"/>
            <a:ext cx="0" cy="7572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AutoShape 20"/>
          <p:cNvSpPr>
            <a:spLocks noChangeArrowheads="1"/>
          </p:cNvSpPr>
          <p:nvPr/>
        </p:nvSpPr>
        <p:spPr bwMode="auto">
          <a:xfrm>
            <a:off x="6513513" y="3227388"/>
            <a:ext cx="304800" cy="381000"/>
          </a:xfrm>
          <a:prstGeom prst="foldedCorner">
            <a:avLst>
              <a:gd name="adj" fmla="val 12500"/>
            </a:avLst>
          </a:prstGeom>
          <a:solidFill>
            <a:srgbClr val="FF99CC"/>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9" name="AutoShape 21"/>
          <p:cNvSpPr>
            <a:spLocks noChangeArrowheads="1"/>
          </p:cNvSpPr>
          <p:nvPr/>
        </p:nvSpPr>
        <p:spPr bwMode="auto">
          <a:xfrm>
            <a:off x="6513513" y="4811713"/>
            <a:ext cx="304800" cy="381000"/>
          </a:xfrm>
          <a:prstGeom prst="foldedCorner">
            <a:avLst>
              <a:gd name="adj" fmla="val 12500"/>
            </a:avLst>
          </a:prstGeom>
          <a:solidFill>
            <a:srgbClr val="FF99CC"/>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0" name="Text Box 22"/>
          <p:cNvSpPr txBox="1">
            <a:spLocks noChangeArrowheads="1"/>
          </p:cNvSpPr>
          <p:nvPr/>
        </p:nvSpPr>
        <p:spPr bwMode="auto">
          <a:xfrm>
            <a:off x="4826000" y="84138"/>
            <a:ext cx="4246563" cy="1292225"/>
          </a:xfrm>
          <a:prstGeom prst="rect">
            <a:avLst/>
          </a:prstGeom>
          <a:solidFill>
            <a:srgbClr val="FFFF99"/>
          </a:solidFill>
          <a:ln w="12700" algn="ctr">
            <a:solidFill>
              <a:schemeClr val="tx1"/>
            </a:solidFill>
            <a:miter lim="800000"/>
            <a:headEnd/>
            <a:tailEnd/>
          </a:ln>
          <a:effectLst>
            <a:outerShdw dist="107763" dir="2700000" algn="ctr" rotWithShape="0">
              <a:schemeClr val="bg2">
                <a:alpha val="50000"/>
              </a:schemeClr>
            </a:outerShdw>
          </a:effectLst>
        </p:spPr>
        <p:txBody>
          <a:bodyPr lIns="92075" tIns="46038" rIns="92075" bIns="46038">
            <a:spAutoFit/>
          </a:bodyPr>
          <a:lstStyle>
            <a:lvl1pPr defTabSz="762000">
              <a:tabLst>
                <a:tab pos="228600" algn="l"/>
              </a:tabLst>
              <a:defRPr>
                <a:solidFill>
                  <a:schemeClr val="tx1"/>
                </a:solidFill>
                <a:latin typeface="Courier New" pitchFamily="49" charset="0"/>
              </a:defRPr>
            </a:lvl1pPr>
            <a:lvl2pPr marL="742950" indent="-285750" defTabSz="762000">
              <a:tabLst>
                <a:tab pos="228600" algn="l"/>
              </a:tabLst>
              <a:defRPr>
                <a:solidFill>
                  <a:schemeClr val="tx1"/>
                </a:solidFill>
                <a:latin typeface="Courier New" pitchFamily="49" charset="0"/>
              </a:defRPr>
            </a:lvl2pPr>
            <a:lvl3pPr marL="1143000" indent="-228600" defTabSz="762000">
              <a:tabLst>
                <a:tab pos="228600" algn="l"/>
              </a:tabLst>
              <a:defRPr>
                <a:solidFill>
                  <a:schemeClr val="tx1"/>
                </a:solidFill>
                <a:latin typeface="Courier New" pitchFamily="49" charset="0"/>
              </a:defRPr>
            </a:lvl3pPr>
            <a:lvl4pPr marL="1600200" indent="-228600" defTabSz="762000">
              <a:tabLst>
                <a:tab pos="228600" algn="l"/>
              </a:tabLst>
              <a:defRPr>
                <a:solidFill>
                  <a:schemeClr val="tx1"/>
                </a:solidFill>
                <a:latin typeface="Courier New" pitchFamily="49" charset="0"/>
              </a:defRPr>
            </a:lvl4pPr>
            <a:lvl5pPr marL="2057400" indent="-228600" defTabSz="762000">
              <a:tabLst>
                <a:tab pos="228600" algn="l"/>
              </a:tabLst>
              <a:defRPr>
                <a:solidFill>
                  <a:schemeClr val="tx1"/>
                </a:solidFill>
                <a:latin typeface="Courier New" pitchFamily="49" charset="0"/>
              </a:defRPr>
            </a:lvl5pPr>
            <a:lvl6pPr marL="25146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6pPr>
            <a:lvl7pPr marL="29718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7pPr>
            <a:lvl8pPr marL="34290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8pPr>
            <a:lvl9pPr marL="38862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9pPr>
          </a:lstStyle>
          <a:p>
            <a:pPr>
              <a:spcBef>
                <a:spcPct val="50000"/>
              </a:spcBef>
            </a:pPr>
            <a:r>
              <a:rPr lang="en-US" sz="1200" b="1">
                <a:latin typeface="Lucida Console" pitchFamily="49" charset="0"/>
              </a:rPr>
              <a:t>- Welcome.java -</a:t>
            </a:r>
          </a:p>
          <a:p>
            <a:pPr algn="l">
              <a:spcBef>
                <a:spcPct val="50000"/>
              </a:spcBef>
            </a:pPr>
            <a:r>
              <a:rPr lang="en-US" sz="1200">
                <a:latin typeface="Lucida Console" pitchFamily="49" charset="0"/>
              </a:rPr>
              <a:t>public class Welcome {</a:t>
            </a:r>
            <a:br>
              <a:rPr lang="en-US" sz="1200">
                <a:latin typeface="Lucida Console" pitchFamily="49" charset="0"/>
              </a:rPr>
            </a:br>
            <a:r>
              <a:rPr lang="en-US" sz="1200">
                <a:latin typeface="Lucida Console" pitchFamily="49" charset="0"/>
              </a:rPr>
              <a:t>  public static void main(String[] args) {</a:t>
            </a:r>
            <a:br>
              <a:rPr lang="en-US" sz="1200">
                <a:latin typeface="Lucida Console" pitchFamily="49" charset="0"/>
              </a:rPr>
            </a:br>
            <a:r>
              <a:rPr lang="en-US" sz="1200">
                <a:latin typeface="Lucida Console" pitchFamily="49" charset="0"/>
              </a:rPr>
              <a:t>    System.out.println("Welcome to IS201");</a:t>
            </a:r>
            <a:br>
              <a:rPr lang="en-US" sz="1200">
                <a:latin typeface="Lucida Console" pitchFamily="49" charset="0"/>
              </a:rPr>
            </a:br>
            <a:r>
              <a:rPr lang="en-US" sz="1200">
                <a:latin typeface="Lucida Console" pitchFamily="49" charset="0"/>
              </a:rPr>
              <a:t>  }</a:t>
            </a:r>
            <a:br>
              <a:rPr lang="en-US" sz="1200">
                <a:latin typeface="Lucida Console" pitchFamily="49" charset="0"/>
              </a:rPr>
            </a:br>
            <a:r>
              <a:rPr lang="en-US" sz="1200">
                <a:latin typeface="Lucida Console" pitchFamily="49" charset="0"/>
              </a:rPr>
              <a:t>}</a:t>
            </a:r>
          </a:p>
        </p:txBody>
      </p:sp>
      <p:sp>
        <p:nvSpPr>
          <p:cNvPr id="9241" name="Text Box 23"/>
          <p:cNvSpPr txBox="1">
            <a:spLocks noChangeArrowheads="1"/>
          </p:cNvSpPr>
          <p:nvPr/>
        </p:nvSpPr>
        <p:spPr bwMode="auto">
          <a:xfrm>
            <a:off x="4826000" y="5376863"/>
            <a:ext cx="4246563" cy="1292225"/>
          </a:xfrm>
          <a:prstGeom prst="rect">
            <a:avLst/>
          </a:prstGeom>
          <a:solidFill>
            <a:srgbClr val="FFFF99"/>
          </a:solidFill>
          <a:ln w="12700" algn="ctr">
            <a:solidFill>
              <a:schemeClr val="tx1"/>
            </a:solidFill>
            <a:miter lim="800000"/>
            <a:headEnd/>
            <a:tailEnd/>
          </a:ln>
          <a:effectLst>
            <a:outerShdw dist="107763" dir="2700000" algn="ctr" rotWithShape="0">
              <a:schemeClr val="bg2">
                <a:alpha val="50000"/>
              </a:schemeClr>
            </a:outerShdw>
          </a:effectLst>
        </p:spPr>
        <p:txBody>
          <a:bodyPr lIns="92075" tIns="46038" rIns="92075" bIns="46038">
            <a:spAutoFit/>
          </a:bodyPr>
          <a:lstStyle>
            <a:lvl1pPr defTabSz="762000">
              <a:tabLst>
                <a:tab pos="228600" algn="l"/>
              </a:tabLst>
              <a:defRPr>
                <a:solidFill>
                  <a:schemeClr val="tx1"/>
                </a:solidFill>
                <a:latin typeface="Courier New" pitchFamily="49" charset="0"/>
              </a:defRPr>
            </a:lvl1pPr>
            <a:lvl2pPr marL="742950" indent="-285750" defTabSz="762000">
              <a:tabLst>
                <a:tab pos="228600" algn="l"/>
              </a:tabLst>
              <a:defRPr>
                <a:solidFill>
                  <a:schemeClr val="tx1"/>
                </a:solidFill>
                <a:latin typeface="Courier New" pitchFamily="49" charset="0"/>
              </a:defRPr>
            </a:lvl2pPr>
            <a:lvl3pPr marL="1143000" indent="-228600" defTabSz="762000">
              <a:tabLst>
                <a:tab pos="228600" algn="l"/>
              </a:tabLst>
              <a:defRPr>
                <a:solidFill>
                  <a:schemeClr val="tx1"/>
                </a:solidFill>
                <a:latin typeface="Courier New" pitchFamily="49" charset="0"/>
              </a:defRPr>
            </a:lvl3pPr>
            <a:lvl4pPr marL="1600200" indent="-228600" defTabSz="762000">
              <a:tabLst>
                <a:tab pos="228600" algn="l"/>
              </a:tabLst>
              <a:defRPr>
                <a:solidFill>
                  <a:schemeClr val="tx1"/>
                </a:solidFill>
                <a:latin typeface="Courier New" pitchFamily="49" charset="0"/>
              </a:defRPr>
            </a:lvl4pPr>
            <a:lvl5pPr marL="2057400" indent="-228600" defTabSz="762000">
              <a:tabLst>
                <a:tab pos="228600" algn="l"/>
              </a:tabLst>
              <a:defRPr>
                <a:solidFill>
                  <a:schemeClr val="tx1"/>
                </a:solidFill>
                <a:latin typeface="Courier New" pitchFamily="49" charset="0"/>
              </a:defRPr>
            </a:lvl5pPr>
            <a:lvl6pPr marL="25146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6pPr>
            <a:lvl7pPr marL="29718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7pPr>
            <a:lvl8pPr marL="34290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8pPr>
            <a:lvl9pPr marL="3886200" indent="-228600" algn="ctr" defTabSz="762000" eaLnBrk="0" fontAlgn="base" hangingPunct="0">
              <a:spcBef>
                <a:spcPct val="0"/>
              </a:spcBef>
              <a:spcAft>
                <a:spcPct val="0"/>
              </a:spcAft>
              <a:tabLst>
                <a:tab pos="228600" algn="l"/>
              </a:tabLst>
              <a:defRPr>
                <a:solidFill>
                  <a:schemeClr val="tx1"/>
                </a:solidFill>
                <a:latin typeface="Courier New" pitchFamily="49" charset="0"/>
              </a:defRPr>
            </a:lvl9pPr>
          </a:lstStyle>
          <a:p>
            <a:pPr>
              <a:spcBef>
                <a:spcPct val="50000"/>
              </a:spcBef>
            </a:pPr>
            <a:r>
              <a:rPr lang="en-US" sz="1200" b="1">
                <a:latin typeface="Lucida Console" pitchFamily="49" charset="0"/>
              </a:rPr>
              <a:t>- Welcome.java -</a:t>
            </a:r>
          </a:p>
          <a:p>
            <a:pPr algn="l">
              <a:spcBef>
                <a:spcPct val="50000"/>
              </a:spcBef>
            </a:pPr>
            <a:r>
              <a:rPr lang="en-US" sz="1200">
                <a:latin typeface="Lucida Console" pitchFamily="49" charset="0"/>
              </a:rPr>
              <a:t>public class Welcome {</a:t>
            </a:r>
            <a:br>
              <a:rPr lang="en-US" sz="1200">
                <a:latin typeface="Lucida Console" pitchFamily="49" charset="0"/>
              </a:rPr>
            </a:br>
            <a:r>
              <a:rPr lang="en-US" sz="1200">
                <a:latin typeface="Lucida Console" pitchFamily="49" charset="0"/>
              </a:rPr>
              <a:t>  public static void main(String[] args) {</a:t>
            </a:r>
            <a:br>
              <a:rPr lang="en-US" sz="1200">
                <a:latin typeface="Lucida Console" pitchFamily="49" charset="0"/>
              </a:rPr>
            </a:br>
            <a:r>
              <a:rPr lang="en-US" sz="1200">
                <a:latin typeface="Lucida Console" pitchFamily="49" charset="0"/>
              </a:rPr>
              <a:t>    System.out.println("Welcome to IS202");</a:t>
            </a:r>
            <a:br>
              <a:rPr lang="en-US" sz="1200">
                <a:latin typeface="Lucida Console" pitchFamily="49" charset="0"/>
              </a:rPr>
            </a:br>
            <a:r>
              <a:rPr lang="en-US" sz="1200">
                <a:latin typeface="Lucida Console" pitchFamily="49" charset="0"/>
              </a:rPr>
              <a:t>  }</a:t>
            </a:r>
            <a:br>
              <a:rPr lang="en-US" sz="1200">
                <a:latin typeface="Lucida Console" pitchFamily="49" charset="0"/>
              </a:rPr>
            </a:br>
            <a:r>
              <a:rPr lang="en-US" sz="1200">
                <a:latin typeface="Lucida Console" pitchFamily="49" charset="0"/>
              </a:rPr>
              <a:t>}</a:t>
            </a:r>
          </a:p>
        </p:txBody>
      </p:sp>
      <p:sp>
        <p:nvSpPr>
          <p:cNvPr id="9242" name="AutoShape 24"/>
          <p:cNvSpPr>
            <a:spLocks noChangeArrowheads="1"/>
          </p:cNvSpPr>
          <p:nvPr/>
        </p:nvSpPr>
        <p:spPr bwMode="auto">
          <a:xfrm>
            <a:off x="7885113" y="5229225"/>
            <a:ext cx="611187" cy="576263"/>
          </a:xfrm>
          <a:prstGeom prst="downArrow">
            <a:avLst>
              <a:gd name="adj1" fmla="val 50000"/>
              <a:gd name="adj2" fmla="val 25000"/>
            </a:avLst>
          </a:prstGeom>
          <a:solidFill>
            <a:schemeClr val="accent1"/>
          </a:solidFill>
          <a:ln w="38100" algn="ctr">
            <a:solidFill>
              <a:schemeClr val="tx1"/>
            </a:solidFill>
            <a:miter lim="800000"/>
            <a:headEnd/>
            <a:tailEnd/>
          </a:ln>
          <a:effectLst>
            <a:outerShdw dist="35921" dir="2700000" algn="ctr" rotWithShape="0">
              <a:schemeClr val="bg2"/>
            </a:outerShdw>
          </a:effectLst>
        </p:spPr>
        <p:txBody>
          <a:bodyPr wrap="none" lIns="92075" tIns="46038" rIns="92075" bIns="46038" anchor="ctr">
            <a:spAutoFit/>
          </a:bodyPr>
          <a:lstStyle/>
          <a:p>
            <a:endParaRPr lang="en-US"/>
          </a:p>
        </p:txBody>
      </p:sp>
      <p:sp>
        <p:nvSpPr>
          <p:cNvPr id="9243" name="AutoShape 25"/>
          <p:cNvSpPr>
            <a:spLocks noChangeArrowheads="1"/>
          </p:cNvSpPr>
          <p:nvPr/>
        </p:nvSpPr>
        <p:spPr bwMode="auto">
          <a:xfrm rot="10800000">
            <a:off x="7740650" y="1665288"/>
            <a:ext cx="952500" cy="1104900"/>
          </a:xfrm>
          <a:prstGeom prst="downArrow">
            <a:avLst>
              <a:gd name="adj1" fmla="val 50000"/>
              <a:gd name="adj2" fmla="val 29000"/>
            </a:avLst>
          </a:prstGeom>
          <a:solidFill>
            <a:schemeClr val="accent1"/>
          </a:solidFill>
          <a:ln w="38100" algn="ctr">
            <a:solidFill>
              <a:schemeClr val="tx1"/>
            </a:solidFill>
            <a:miter lim="800000"/>
            <a:headEnd/>
            <a:tailEnd/>
          </a:ln>
          <a:effectLst>
            <a:outerShdw dist="35921" dir="2700000" algn="ctr" rotWithShape="0">
              <a:schemeClr val="bg2"/>
            </a:outerShdw>
          </a:effectLst>
        </p:spPr>
        <p:txBody>
          <a:bodyPr rot="10800000" vert="eaVert" lIns="92075" tIns="46038" rIns="92075" bIns="46038" anchor="ctr">
            <a:spAutoFit/>
          </a:bodyPr>
          <a:lstStyle/>
          <a:p>
            <a:pPr defTabSz="762000">
              <a:tabLst>
                <a:tab pos="228600" algn="l"/>
              </a:tabLst>
            </a:pPr>
            <a:r>
              <a:rPr lang="en-US" sz="1200">
                <a:latin typeface="Tahoma" pitchFamily="34" charset="0"/>
              </a:rPr>
              <a:t>compile from</a:t>
            </a:r>
          </a:p>
        </p:txBody>
      </p:sp>
      <p:sp>
        <p:nvSpPr>
          <p:cNvPr id="9244" name="AutoShape 26"/>
          <p:cNvSpPr>
            <a:spLocks noChangeArrowheads="1"/>
          </p:cNvSpPr>
          <p:nvPr/>
        </p:nvSpPr>
        <p:spPr bwMode="auto">
          <a:xfrm>
            <a:off x="3024188" y="4833938"/>
            <a:ext cx="1331912" cy="495300"/>
          </a:xfrm>
          <a:prstGeom prst="rightArrow">
            <a:avLst>
              <a:gd name="adj1" fmla="val 50000"/>
              <a:gd name="adj2" fmla="val 67228"/>
            </a:avLst>
          </a:prstGeom>
          <a:solidFill>
            <a:srgbClr val="FFFF99"/>
          </a:solidFill>
          <a:ln w="38100" algn="ctr">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defTabSz="762000">
              <a:tabLst>
                <a:tab pos="228600" algn="l"/>
              </a:tabLst>
            </a:pPr>
            <a:r>
              <a:rPr lang="en-US" sz="1200">
                <a:latin typeface="Tahoma" pitchFamily="34" charset="0"/>
              </a:rPr>
              <a:t>Search order</a:t>
            </a:r>
          </a:p>
        </p:txBody>
      </p:sp>
    </p:spTree>
    <p:extLst>
      <p:ext uri="{BB962C8B-B14F-4D97-AF65-F5344CB8AC3E}">
        <p14:creationId xmlns:p14="http://schemas.microsoft.com/office/powerpoint/2010/main" val="3781373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              </a:t>
            </a:r>
          </a:p>
          <a:p>
            <a:pPr>
              <a:defRPr/>
            </a:pPr>
            <a:r>
              <a:rPr lang="en-US"/>
              <a:t>                        </a:t>
            </a:r>
            <a:fld id="{57D77DD5-96D7-46B5-8477-BEDCAAE8E2EC}" type="slidenum">
              <a:rPr lang="en-US" b="1"/>
              <a:pPr>
                <a:defRPr/>
              </a:pPr>
              <a:t>6</a:t>
            </a:fld>
            <a:endParaRPr lang="en-US" b="1"/>
          </a:p>
        </p:txBody>
      </p:sp>
      <p:sp>
        <p:nvSpPr>
          <p:cNvPr id="5" name="Footer Placeholder 4"/>
          <p:cNvSpPr>
            <a:spLocks noGrp="1"/>
          </p:cNvSpPr>
          <p:nvPr>
            <p:ph type="ftr" sz="quarter" idx="11"/>
          </p:nvPr>
        </p:nvSpPr>
        <p:spPr/>
        <p:txBody>
          <a:bodyPr/>
          <a:lstStyle/>
          <a:p>
            <a:pPr>
              <a:defRPr/>
            </a:pPr>
            <a:r>
              <a:rPr lang="en-US"/>
              <a:t>Object Oriented Application Development</a:t>
            </a:r>
          </a:p>
        </p:txBody>
      </p:sp>
      <p:sp>
        <p:nvSpPr>
          <p:cNvPr id="10244" name="Rectangle 2"/>
          <p:cNvSpPr>
            <a:spLocks noGrp="1" noChangeArrowheads="1"/>
          </p:cNvSpPr>
          <p:nvPr>
            <p:ph type="title"/>
          </p:nvPr>
        </p:nvSpPr>
        <p:spPr/>
        <p:txBody>
          <a:bodyPr/>
          <a:lstStyle/>
          <a:p>
            <a:pPr eaLnBrk="1" hangingPunct="1"/>
            <a:r>
              <a:rPr lang="en-US" dirty="0" smtClean="0"/>
              <a:t>Exercise </a:t>
            </a:r>
            <a:r>
              <a:rPr lang="en-US" dirty="0" smtClean="0"/>
              <a:t>12: </a:t>
            </a:r>
            <a:r>
              <a:rPr lang="en-US" dirty="0" smtClean="0"/>
              <a:t>Path</a:t>
            </a:r>
          </a:p>
        </p:txBody>
      </p:sp>
      <p:sp>
        <p:nvSpPr>
          <p:cNvPr id="10245" name="Rectangle 3"/>
          <p:cNvSpPr>
            <a:spLocks noGrp="1" noChangeArrowheads="1"/>
          </p:cNvSpPr>
          <p:nvPr>
            <p:ph type="body" idx="1"/>
          </p:nvPr>
        </p:nvSpPr>
        <p:spPr/>
        <p:txBody>
          <a:bodyPr/>
          <a:lstStyle/>
          <a:p>
            <a:pPr eaLnBrk="1" hangingPunct="1"/>
            <a:r>
              <a:rPr lang="en-US" smtClean="0"/>
              <a:t>Locate the folder where your notepad++ executable is stored</a:t>
            </a:r>
          </a:p>
          <a:p>
            <a:pPr lvl="1" eaLnBrk="1" hangingPunct="1"/>
            <a:r>
              <a:rPr lang="en-US" smtClean="0"/>
              <a:t>Usually somewhere in C:\Program Files</a:t>
            </a:r>
          </a:p>
          <a:p>
            <a:pPr eaLnBrk="1" hangingPunct="1"/>
            <a:r>
              <a:rPr lang="en-US" smtClean="0"/>
              <a:t>Add a reference in your path to the folder where notepad++ is stored</a:t>
            </a:r>
          </a:p>
          <a:p>
            <a:pPr eaLnBrk="1" hangingPunct="1"/>
            <a:r>
              <a:rPr lang="en-US" smtClean="0"/>
              <a:t>Start notepad++ directly from the command prompt</a:t>
            </a:r>
          </a:p>
          <a:p>
            <a:pPr eaLnBrk="1" hangingPunct="1"/>
            <a:endParaRPr lang="en-US" smtClean="0"/>
          </a:p>
          <a:p>
            <a:pPr eaLnBrk="1" hangingPunct="1"/>
            <a:endParaRPr lang="en-US" smtClean="0"/>
          </a:p>
          <a:p>
            <a:pPr eaLnBrk="1" hangingPunct="1"/>
            <a:endParaRPr lang="en-US" smtClean="0"/>
          </a:p>
          <a:p>
            <a:pPr eaLnBrk="1" hangingPunct="1"/>
            <a:endParaRPr lang="en-US" smtClean="0"/>
          </a:p>
        </p:txBody>
      </p:sp>
    </p:spTree>
    <p:extLst>
      <p:ext uri="{BB962C8B-B14F-4D97-AF65-F5344CB8AC3E}">
        <p14:creationId xmlns:p14="http://schemas.microsoft.com/office/powerpoint/2010/main" val="534609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              </a:t>
            </a:r>
          </a:p>
          <a:p>
            <a:pPr>
              <a:defRPr/>
            </a:pPr>
            <a:r>
              <a:rPr lang="en-US"/>
              <a:t>                        </a:t>
            </a:r>
            <a:fld id="{BE074F6E-76B1-468A-807B-E084570F4F0C}" type="slidenum">
              <a:rPr lang="en-US" b="1"/>
              <a:pPr>
                <a:defRPr/>
              </a:pPr>
              <a:t>7</a:t>
            </a:fld>
            <a:endParaRPr lang="en-US" b="1"/>
          </a:p>
        </p:txBody>
      </p:sp>
      <p:sp>
        <p:nvSpPr>
          <p:cNvPr id="5" name="Footer Placeholder 4"/>
          <p:cNvSpPr>
            <a:spLocks noGrp="1"/>
          </p:cNvSpPr>
          <p:nvPr>
            <p:ph type="ftr" sz="quarter" idx="11"/>
          </p:nvPr>
        </p:nvSpPr>
        <p:spPr/>
        <p:txBody>
          <a:bodyPr/>
          <a:lstStyle/>
          <a:p>
            <a:pPr>
              <a:defRPr/>
            </a:pPr>
            <a:r>
              <a:rPr lang="en-US"/>
              <a:t>Object Oriented Application Development</a:t>
            </a:r>
          </a:p>
        </p:txBody>
      </p:sp>
      <p:sp>
        <p:nvSpPr>
          <p:cNvPr id="11268" name="Rectangle 2"/>
          <p:cNvSpPr>
            <a:spLocks noGrp="1" noChangeArrowheads="1"/>
          </p:cNvSpPr>
          <p:nvPr>
            <p:ph type="title"/>
          </p:nvPr>
        </p:nvSpPr>
        <p:spPr/>
        <p:txBody>
          <a:bodyPr/>
          <a:lstStyle/>
          <a:p>
            <a:pPr eaLnBrk="1" hangingPunct="1"/>
            <a:r>
              <a:rPr lang="en-US" dirty="0" smtClean="0"/>
              <a:t>Exercise </a:t>
            </a:r>
            <a:r>
              <a:rPr lang="en-US" dirty="0" smtClean="0"/>
              <a:t>13: </a:t>
            </a:r>
            <a:r>
              <a:rPr lang="en-US" dirty="0" err="1" smtClean="0"/>
              <a:t>Classpath</a:t>
            </a:r>
            <a:endParaRPr lang="en-US" dirty="0" smtClean="0"/>
          </a:p>
        </p:txBody>
      </p:sp>
      <p:sp>
        <p:nvSpPr>
          <p:cNvPr id="11269" name="Rectangle 3"/>
          <p:cNvSpPr>
            <a:spLocks noGrp="1" noChangeArrowheads="1"/>
          </p:cNvSpPr>
          <p:nvPr>
            <p:ph type="body" idx="1"/>
          </p:nvPr>
        </p:nvSpPr>
        <p:spPr/>
        <p:txBody>
          <a:bodyPr/>
          <a:lstStyle/>
          <a:p>
            <a:pPr eaLnBrk="1" hangingPunct="1"/>
            <a:r>
              <a:rPr lang="en-US" smtClean="0"/>
              <a:t>Create two Greetings.java classes</a:t>
            </a:r>
          </a:p>
          <a:p>
            <a:pPr lvl="1" eaLnBrk="1" hangingPunct="1"/>
            <a:r>
              <a:rPr lang="en-US" smtClean="0"/>
              <a:t>The first one prints “Good Morning !”</a:t>
            </a:r>
          </a:p>
          <a:p>
            <a:pPr lvl="1" eaLnBrk="1" hangingPunct="1"/>
            <a:r>
              <a:rPr lang="en-US" smtClean="0"/>
              <a:t>The second one prints “Good Afternoon !”</a:t>
            </a:r>
          </a:p>
          <a:p>
            <a:pPr eaLnBrk="1" hangingPunct="1"/>
            <a:r>
              <a:rPr lang="en-US" smtClean="0"/>
              <a:t>Create two folders: morning and afternoon</a:t>
            </a:r>
          </a:p>
          <a:p>
            <a:pPr eaLnBrk="1" hangingPunct="1"/>
            <a:r>
              <a:rPr lang="en-US" smtClean="0"/>
              <a:t>Open a command prompt</a:t>
            </a:r>
          </a:p>
          <a:p>
            <a:pPr eaLnBrk="1" hangingPunct="1"/>
            <a:r>
              <a:rPr lang="en-US" smtClean="0"/>
              <a:t>Set the classpath so that “Good Morning !” is printed whenever one types: java Greetings</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spTree>
    <p:extLst>
      <p:ext uri="{BB962C8B-B14F-4D97-AF65-F5344CB8AC3E}">
        <p14:creationId xmlns:p14="http://schemas.microsoft.com/office/powerpoint/2010/main" val="2817409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0"/>
          </p:nvPr>
        </p:nvSpPr>
        <p:spPr/>
        <p:txBody>
          <a:bodyPr/>
          <a:lstStyle/>
          <a:p>
            <a:r>
              <a:rPr lang="en-US"/>
              <a:t>              </a:t>
            </a:r>
          </a:p>
          <a:p>
            <a:r>
              <a:rPr lang="en-US"/>
              <a:t>                        </a:t>
            </a:r>
            <a:fld id="{825A3ADD-B738-49C0-A95A-C600D586890E}" type="slidenum">
              <a:rPr lang="en-US" b="1"/>
              <a:pPr/>
              <a:t>8</a:t>
            </a:fld>
            <a:endParaRPr lang="en-US" b="1"/>
          </a:p>
        </p:txBody>
      </p:sp>
      <p:sp>
        <p:nvSpPr>
          <p:cNvPr id="29" name="Footer Placeholder 4"/>
          <p:cNvSpPr>
            <a:spLocks noGrp="1"/>
          </p:cNvSpPr>
          <p:nvPr>
            <p:ph type="ftr" sz="quarter" idx="11"/>
          </p:nvPr>
        </p:nvSpPr>
        <p:spPr/>
        <p:txBody>
          <a:bodyPr/>
          <a:lstStyle/>
          <a:p>
            <a:r>
              <a:rPr lang="en-US"/>
              <a:t>Object Oriented Application Development</a:t>
            </a:r>
          </a:p>
        </p:txBody>
      </p:sp>
      <p:sp>
        <p:nvSpPr>
          <p:cNvPr id="2056194" name="Rectangle 2"/>
          <p:cNvSpPr>
            <a:spLocks noChangeArrowheads="1"/>
          </p:cNvSpPr>
          <p:nvPr/>
        </p:nvSpPr>
        <p:spPr bwMode="auto">
          <a:xfrm>
            <a:off x="142875" y="2808288"/>
            <a:ext cx="3816350" cy="3168650"/>
          </a:xfrm>
          <a:prstGeom prst="rect">
            <a:avLst/>
          </a:prstGeom>
          <a:solidFill>
            <a:srgbClr val="CC99FF"/>
          </a:solidFill>
          <a:ln w="38100" algn="ctr">
            <a:solidFill>
              <a:schemeClr val="tx1"/>
            </a:solidFill>
            <a:miter lim="800000"/>
            <a:headEnd/>
            <a:tailEnd/>
          </a:ln>
          <a:effectLst>
            <a:outerShdw dist="35921" dir="2700000" algn="ctr" rotWithShape="0">
              <a:schemeClr val="bg2"/>
            </a:outerShdw>
          </a:effectLst>
        </p:spPr>
        <p:txBody>
          <a:bodyPr wrap="none" lIns="92075" tIns="46038" rIns="92075" bIns="46038" anchorCtr="1"/>
          <a:lstStyle/>
          <a:p>
            <a:pPr defTabSz="762000">
              <a:tabLst>
                <a:tab pos="228600" algn="l"/>
              </a:tabLst>
            </a:pPr>
            <a:r>
              <a:rPr lang="en-US" sz="2000">
                <a:latin typeface="Tahoma" pitchFamily="34" charset="0"/>
              </a:rPr>
              <a:t>java</a:t>
            </a:r>
          </a:p>
        </p:txBody>
      </p:sp>
      <p:sp>
        <p:nvSpPr>
          <p:cNvPr id="2056195" name="Rectangle 3"/>
          <p:cNvSpPr>
            <a:spLocks noGrp="1" noChangeArrowheads="1"/>
          </p:cNvSpPr>
          <p:nvPr>
            <p:ph type="title"/>
          </p:nvPr>
        </p:nvSpPr>
        <p:spPr/>
        <p:txBody>
          <a:bodyPr/>
          <a:lstStyle/>
          <a:p>
            <a:r>
              <a:rPr lang="en-US" sz="2800"/>
              <a:t>Packages</a:t>
            </a:r>
            <a:br>
              <a:rPr lang="en-US" sz="2800"/>
            </a:br>
            <a:r>
              <a:rPr lang="en-US" sz="1200">
                <a:solidFill>
                  <a:schemeClr val="tx1"/>
                </a:solidFill>
              </a:rPr>
              <a:t>Java 5.0 Program Design P74</a:t>
            </a:r>
          </a:p>
        </p:txBody>
      </p:sp>
      <p:sp>
        <p:nvSpPr>
          <p:cNvPr id="2056196" name="Rectangle 4"/>
          <p:cNvSpPr>
            <a:spLocks noGrp="1" noChangeArrowheads="1"/>
          </p:cNvSpPr>
          <p:nvPr>
            <p:ph type="body" idx="1"/>
          </p:nvPr>
        </p:nvSpPr>
        <p:spPr/>
        <p:txBody>
          <a:bodyPr/>
          <a:lstStyle/>
          <a:p>
            <a:r>
              <a:rPr lang="en-US" sz="2400"/>
              <a:t>To logically group classes.</a:t>
            </a:r>
          </a:p>
          <a:p>
            <a:r>
              <a:rPr lang="en-US" sz="2400"/>
              <a:t>To access a class in another group, we use the import keyword.</a:t>
            </a:r>
          </a:p>
          <a:p>
            <a:r>
              <a:rPr lang="en-US" sz="2400"/>
              <a:t>The character * refers to all classes in the package.</a:t>
            </a:r>
          </a:p>
        </p:txBody>
      </p:sp>
      <p:sp>
        <p:nvSpPr>
          <p:cNvPr id="2056197" name="Rectangle 5"/>
          <p:cNvSpPr>
            <a:spLocks noChangeArrowheads="1"/>
          </p:cNvSpPr>
          <p:nvPr/>
        </p:nvSpPr>
        <p:spPr bwMode="auto">
          <a:xfrm>
            <a:off x="287338" y="3500438"/>
            <a:ext cx="1692275" cy="1296987"/>
          </a:xfrm>
          <a:prstGeom prst="rect">
            <a:avLst/>
          </a:prstGeom>
          <a:solidFill>
            <a:srgbClr val="CC99FF"/>
          </a:solidFill>
          <a:ln w="38100" algn="ctr">
            <a:solidFill>
              <a:schemeClr val="tx1"/>
            </a:solidFill>
            <a:miter lim="800000"/>
            <a:headEnd/>
            <a:tailEnd/>
          </a:ln>
          <a:effectLst>
            <a:outerShdw dist="35921" dir="2700000" algn="ctr" rotWithShape="0">
              <a:schemeClr val="bg2"/>
            </a:outerShdw>
          </a:effectLst>
        </p:spPr>
        <p:txBody>
          <a:bodyPr wrap="none" lIns="92075" tIns="46038" rIns="92075" bIns="46038" anchorCtr="1"/>
          <a:lstStyle/>
          <a:p>
            <a:pPr defTabSz="762000">
              <a:tabLst>
                <a:tab pos="228600" algn="l"/>
              </a:tabLst>
            </a:pPr>
            <a:r>
              <a:rPr lang="en-US" sz="2000">
                <a:latin typeface="Tahoma" pitchFamily="34" charset="0"/>
              </a:rPr>
              <a:t>lang</a:t>
            </a:r>
          </a:p>
        </p:txBody>
      </p:sp>
      <p:grpSp>
        <p:nvGrpSpPr>
          <p:cNvPr id="2056198" name="Group 6"/>
          <p:cNvGrpSpPr>
            <a:grpSpLocks/>
          </p:cNvGrpSpPr>
          <p:nvPr/>
        </p:nvGrpSpPr>
        <p:grpSpPr bwMode="auto">
          <a:xfrm>
            <a:off x="612775" y="3960813"/>
            <a:ext cx="417513" cy="508000"/>
            <a:chOff x="1359" y="2409"/>
            <a:chExt cx="318" cy="385"/>
          </a:xfrm>
        </p:grpSpPr>
        <p:sp>
          <p:nvSpPr>
            <p:cNvPr id="2056199" name="AutoShape 7"/>
            <p:cNvSpPr>
              <a:spLocks noChangeArrowheads="1"/>
            </p:cNvSpPr>
            <p:nvPr/>
          </p:nvSpPr>
          <p:spPr bwMode="auto">
            <a:xfrm>
              <a:off x="1359" y="2409"/>
              <a:ext cx="318" cy="385"/>
            </a:xfrm>
            <a:prstGeom prst="foldedCorner">
              <a:avLst>
                <a:gd name="adj" fmla="val 12500"/>
              </a:avLst>
            </a:prstGeom>
            <a:solidFill>
              <a:schemeClr val="accent1"/>
            </a:solidFill>
            <a:ln w="38100">
              <a:solidFill>
                <a:schemeClr val="tx1"/>
              </a:solidFill>
              <a:round/>
              <a:headEnd/>
              <a:tailEnd/>
            </a:ln>
            <a:effectLst>
              <a:outerShdw dist="35921" dir="2700000" algn="ctr" rotWithShape="0">
                <a:schemeClr val="bg2"/>
              </a:outerShdw>
            </a:effectLst>
          </p:spPr>
          <p:txBody>
            <a:bodyPr wrap="none" lIns="92075" tIns="46038" rIns="92075" bIns="46038" anchor="ctr"/>
            <a:lstStyle/>
            <a:p>
              <a:pPr algn="l" defTabSz="762000">
                <a:tabLst>
                  <a:tab pos="228600" algn="l"/>
                </a:tabLst>
              </a:pPr>
              <a:endParaRPr lang="en-US" sz="800"/>
            </a:p>
          </p:txBody>
        </p:sp>
        <p:pic>
          <p:nvPicPr>
            <p:cNvPr id="2056200" name="Picture 8" descr="MCj025084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2" y="2455"/>
              <a:ext cx="271" cy="2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6201" name="Group 9"/>
          <p:cNvGrpSpPr>
            <a:grpSpLocks/>
          </p:cNvGrpSpPr>
          <p:nvPr/>
        </p:nvGrpSpPr>
        <p:grpSpPr bwMode="auto">
          <a:xfrm>
            <a:off x="1260475" y="3960813"/>
            <a:ext cx="417513" cy="508000"/>
            <a:chOff x="1359" y="2409"/>
            <a:chExt cx="318" cy="385"/>
          </a:xfrm>
        </p:grpSpPr>
        <p:sp>
          <p:nvSpPr>
            <p:cNvPr id="2056202" name="AutoShape 10"/>
            <p:cNvSpPr>
              <a:spLocks noChangeArrowheads="1"/>
            </p:cNvSpPr>
            <p:nvPr/>
          </p:nvSpPr>
          <p:spPr bwMode="auto">
            <a:xfrm>
              <a:off x="1359" y="2409"/>
              <a:ext cx="318" cy="385"/>
            </a:xfrm>
            <a:prstGeom prst="foldedCorner">
              <a:avLst>
                <a:gd name="adj" fmla="val 12500"/>
              </a:avLst>
            </a:prstGeom>
            <a:solidFill>
              <a:schemeClr val="accent1"/>
            </a:solidFill>
            <a:ln w="38100">
              <a:solidFill>
                <a:schemeClr val="tx1"/>
              </a:solidFill>
              <a:round/>
              <a:headEnd/>
              <a:tailEnd/>
            </a:ln>
            <a:effectLst>
              <a:outerShdw dist="35921" dir="2700000" algn="ctr" rotWithShape="0">
                <a:schemeClr val="bg2"/>
              </a:outerShdw>
            </a:effectLst>
          </p:spPr>
          <p:txBody>
            <a:bodyPr wrap="none" lIns="92075" tIns="46038" rIns="92075" bIns="46038" anchor="ctr"/>
            <a:lstStyle/>
            <a:p>
              <a:pPr algn="l" defTabSz="762000">
                <a:tabLst>
                  <a:tab pos="228600" algn="l"/>
                </a:tabLst>
              </a:pPr>
              <a:endParaRPr lang="en-US" sz="800"/>
            </a:p>
          </p:txBody>
        </p:sp>
        <p:pic>
          <p:nvPicPr>
            <p:cNvPr id="2056203" name="Picture 11" descr="MCj025084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2" y="2455"/>
              <a:ext cx="271" cy="285"/>
            </a:xfrm>
            <a:prstGeom prst="rect">
              <a:avLst/>
            </a:prstGeom>
            <a:noFill/>
            <a:extLst>
              <a:ext uri="{909E8E84-426E-40DD-AFC4-6F175D3DCCD1}">
                <a14:hiddenFill xmlns:a14="http://schemas.microsoft.com/office/drawing/2010/main">
                  <a:solidFill>
                    <a:srgbClr val="FFFFFF"/>
                  </a:solidFill>
                </a14:hiddenFill>
              </a:ext>
            </a:extLst>
          </p:spPr>
        </p:pic>
      </p:grpSp>
      <p:sp>
        <p:nvSpPr>
          <p:cNvPr id="2056204" name="Rectangle 12"/>
          <p:cNvSpPr>
            <a:spLocks noChangeArrowheads="1"/>
          </p:cNvSpPr>
          <p:nvPr/>
        </p:nvSpPr>
        <p:spPr bwMode="auto">
          <a:xfrm>
            <a:off x="2087563" y="3511550"/>
            <a:ext cx="1725612" cy="1285875"/>
          </a:xfrm>
          <a:prstGeom prst="rect">
            <a:avLst/>
          </a:prstGeom>
          <a:solidFill>
            <a:srgbClr val="CC99FF"/>
          </a:solidFill>
          <a:ln w="38100" algn="ctr">
            <a:solidFill>
              <a:schemeClr val="tx1"/>
            </a:solidFill>
            <a:miter lim="800000"/>
            <a:headEnd/>
            <a:tailEnd/>
          </a:ln>
          <a:effectLst>
            <a:outerShdw dist="35921" dir="2700000" algn="ctr" rotWithShape="0">
              <a:schemeClr val="bg2"/>
            </a:outerShdw>
          </a:effectLst>
        </p:spPr>
        <p:txBody>
          <a:bodyPr wrap="none" lIns="92075" tIns="46038" rIns="92075" bIns="46038" anchorCtr="1"/>
          <a:lstStyle/>
          <a:p>
            <a:pPr defTabSz="762000">
              <a:tabLst>
                <a:tab pos="228600" algn="l"/>
              </a:tabLst>
            </a:pPr>
            <a:r>
              <a:rPr lang="en-US" sz="2000">
                <a:latin typeface="Tahoma" pitchFamily="34" charset="0"/>
              </a:rPr>
              <a:t>util</a:t>
            </a:r>
          </a:p>
        </p:txBody>
      </p:sp>
      <p:grpSp>
        <p:nvGrpSpPr>
          <p:cNvPr id="2056205" name="Group 13"/>
          <p:cNvGrpSpPr>
            <a:grpSpLocks/>
          </p:cNvGrpSpPr>
          <p:nvPr/>
        </p:nvGrpSpPr>
        <p:grpSpPr bwMode="auto">
          <a:xfrm>
            <a:off x="2282825" y="3924300"/>
            <a:ext cx="417513" cy="508000"/>
            <a:chOff x="1359" y="2409"/>
            <a:chExt cx="318" cy="385"/>
          </a:xfrm>
        </p:grpSpPr>
        <p:sp>
          <p:nvSpPr>
            <p:cNvPr id="2056206" name="AutoShape 14"/>
            <p:cNvSpPr>
              <a:spLocks noChangeArrowheads="1"/>
            </p:cNvSpPr>
            <p:nvPr/>
          </p:nvSpPr>
          <p:spPr bwMode="auto">
            <a:xfrm>
              <a:off x="1359" y="2409"/>
              <a:ext cx="318" cy="385"/>
            </a:xfrm>
            <a:prstGeom prst="foldedCorner">
              <a:avLst>
                <a:gd name="adj" fmla="val 12500"/>
              </a:avLst>
            </a:prstGeom>
            <a:solidFill>
              <a:schemeClr val="accent1"/>
            </a:solidFill>
            <a:ln w="38100">
              <a:solidFill>
                <a:schemeClr val="tx1"/>
              </a:solidFill>
              <a:round/>
              <a:headEnd/>
              <a:tailEnd/>
            </a:ln>
            <a:effectLst>
              <a:outerShdw dist="35921" dir="2700000" algn="ctr" rotWithShape="0">
                <a:schemeClr val="bg2"/>
              </a:outerShdw>
            </a:effectLst>
          </p:spPr>
          <p:txBody>
            <a:bodyPr wrap="none" lIns="92075" tIns="46038" rIns="92075" bIns="46038" anchor="ctr"/>
            <a:lstStyle/>
            <a:p>
              <a:pPr algn="l" defTabSz="762000">
                <a:tabLst>
                  <a:tab pos="228600" algn="l"/>
                </a:tabLst>
              </a:pPr>
              <a:endParaRPr lang="en-US" sz="800"/>
            </a:p>
          </p:txBody>
        </p:sp>
        <p:pic>
          <p:nvPicPr>
            <p:cNvPr id="2056207" name="Picture 15" descr="MCj025084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2" y="2455"/>
              <a:ext cx="271" cy="2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6208" name="Group 16"/>
          <p:cNvGrpSpPr>
            <a:grpSpLocks/>
          </p:cNvGrpSpPr>
          <p:nvPr/>
        </p:nvGrpSpPr>
        <p:grpSpPr bwMode="auto">
          <a:xfrm>
            <a:off x="3024188" y="3924300"/>
            <a:ext cx="417512" cy="508000"/>
            <a:chOff x="1359" y="2409"/>
            <a:chExt cx="318" cy="385"/>
          </a:xfrm>
        </p:grpSpPr>
        <p:sp>
          <p:nvSpPr>
            <p:cNvPr id="2056209" name="AutoShape 17"/>
            <p:cNvSpPr>
              <a:spLocks noChangeArrowheads="1"/>
            </p:cNvSpPr>
            <p:nvPr/>
          </p:nvSpPr>
          <p:spPr bwMode="auto">
            <a:xfrm>
              <a:off x="1359" y="2409"/>
              <a:ext cx="318" cy="385"/>
            </a:xfrm>
            <a:prstGeom prst="foldedCorner">
              <a:avLst>
                <a:gd name="adj" fmla="val 12500"/>
              </a:avLst>
            </a:prstGeom>
            <a:solidFill>
              <a:schemeClr val="accent1"/>
            </a:solidFill>
            <a:ln w="38100">
              <a:solidFill>
                <a:schemeClr val="tx1"/>
              </a:solidFill>
              <a:round/>
              <a:headEnd/>
              <a:tailEnd/>
            </a:ln>
            <a:effectLst>
              <a:outerShdw dist="35921" dir="2700000" algn="ctr" rotWithShape="0">
                <a:schemeClr val="bg2"/>
              </a:outerShdw>
            </a:effectLst>
          </p:spPr>
          <p:txBody>
            <a:bodyPr wrap="none" lIns="92075" tIns="46038" rIns="92075" bIns="46038" anchor="ctr"/>
            <a:lstStyle/>
            <a:p>
              <a:pPr algn="l" defTabSz="762000">
                <a:tabLst>
                  <a:tab pos="228600" algn="l"/>
                </a:tabLst>
              </a:pPr>
              <a:endParaRPr lang="en-US" sz="800"/>
            </a:p>
          </p:txBody>
        </p:sp>
        <p:pic>
          <p:nvPicPr>
            <p:cNvPr id="2056210" name="Picture 18" descr="MCj025084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2" y="2455"/>
              <a:ext cx="271" cy="285"/>
            </a:xfrm>
            <a:prstGeom prst="rect">
              <a:avLst/>
            </a:prstGeom>
            <a:noFill/>
            <a:extLst>
              <a:ext uri="{909E8E84-426E-40DD-AFC4-6F175D3DCCD1}">
                <a14:hiddenFill xmlns:a14="http://schemas.microsoft.com/office/drawing/2010/main">
                  <a:solidFill>
                    <a:srgbClr val="FFFFFF"/>
                  </a:solidFill>
                </a14:hiddenFill>
              </a:ext>
            </a:extLst>
          </p:spPr>
        </p:pic>
      </p:grpSp>
      <p:sp>
        <p:nvSpPr>
          <p:cNvPr id="2056211" name="Rectangle 19"/>
          <p:cNvSpPr>
            <a:spLocks noChangeArrowheads="1"/>
          </p:cNvSpPr>
          <p:nvPr/>
        </p:nvSpPr>
        <p:spPr bwMode="auto">
          <a:xfrm>
            <a:off x="396875" y="4968875"/>
            <a:ext cx="1069975" cy="628650"/>
          </a:xfrm>
          <a:prstGeom prst="rect">
            <a:avLst/>
          </a:prstGeom>
          <a:solidFill>
            <a:srgbClr val="CC99FF"/>
          </a:solidFill>
          <a:ln w="38100" algn="ctr">
            <a:solidFill>
              <a:schemeClr val="tx1"/>
            </a:solidFill>
            <a:miter lim="800000"/>
            <a:headEnd/>
            <a:tailEnd/>
          </a:ln>
          <a:effectLst>
            <a:outerShdw dist="35921" dir="2700000" algn="ctr" rotWithShape="0">
              <a:schemeClr val="bg2"/>
            </a:outerShdw>
          </a:effectLst>
        </p:spPr>
        <p:txBody>
          <a:bodyPr wrap="none" lIns="92075" tIns="46038" rIns="92075" bIns="46038" anchorCtr="1"/>
          <a:lstStyle/>
          <a:p>
            <a:pPr defTabSz="762000">
              <a:tabLst>
                <a:tab pos="228600" algn="l"/>
              </a:tabLst>
            </a:pPr>
            <a:endParaRPr lang="en-US" sz="2000">
              <a:latin typeface="Tahoma" pitchFamily="34" charset="0"/>
            </a:endParaRPr>
          </a:p>
        </p:txBody>
      </p:sp>
      <p:sp>
        <p:nvSpPr>
          <p:cNvPr id="2056212" name="Text Box 20"/>
          <p:cNvSpPr txBox="1">
            <a:spLocks noChangeArrowheads="1"/>
          </p:cNvSpPr>
          <p:nvPr/>
        </p:nvSpPr>
        <p:spPr bwMode="auto">
          <a:xfrm>
            <a:off x="2808288" y="4429125"/>
            <a:ext cx="8286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762000">
              <a:tabLst>
                <a:tab pos="228600" algn="l"/>
              </a:tabLst>
              <a:defRPr>
                <a:solidFill>
                  <a:schemeClr val="tx1"/>
                </a:solidFill>
                <a:latin typeface="Arial" charset="0"/>
              </a:defRPr>
            </a:lvl1pPr>
            <a:lvl2pPr algn="l" defTabSz="762000">
              <a:tabLst>
                <a:tab pos="228600" algn="l"/>
              </a:tabLst>
              <a:defRPr>
                <a:solidFill>
                  <a:schemeClr val="tx1"/>
                </a:solidFill>
                <a:latin typeface="Arial" charset="0"/>
              </a:defRPr>
            </a:lvl2pPr>
            <a:lvl3pPr algn="l" defTabSz="762000">
              <a:tabLst>
                <a:tab pos="228600" algn="l"/>
              </a:tabLst>
              <a:defRPr>
                <a:solidFill>
                  <a:schemeClr val="tx1"/>
                </a:solidFill>
                <a:latin typeface="Arial" charset="0"/>
              </a:defRPr>
            </a:lvl3pPr>
            <a:lvl4pPr algn="l" defTabSz="762000">
              <a:tabLst>
                <a:tab pos="228600" algn="l"/>
              </a:tabLst>
              <a:defRPr>
                <a:solidFill>
                  <a:schemeClr val="tx1"/>
                </a:solidFill>
                <a:latin typeface="Arial" charset="0"/>
              </a:defRPr>
            </a:lvl4pPr>
            <a:lvl5pPr algn="l" defTabSz="762000">
              <a:tabLst>
                <a:tab pos="228600" algn="l"/>
              </a:tabLst>
              <a:defRPr>
                <a:solidFill>
                  <a:schemeClr val="tx1"/>
                </a:solidFill>
                <a:latin typeface="Arial" charset="0"/>
              </a:defRPr>
            </a:lvl5pPr>
            <a:lvl6pPr defTabSz="762000" fontAlgn="base">
              <a:spcBef>
                <a:spcPct val="0"/>
              </a:spcBef>
              <a:spcAft>
                <a:spcPct val="0"/>
              </a:spcAft>
              <a:tabLst>
                <a:tab pos="228600" algn="l"/>
              </a:tabLst>
              <a:defRPr>
                <a:solidFill>
                  <a:schemeClr val="tx1"/>
                </a:solidFill>
                <a:latin typeface="Arial" charset="0"/>
              </a:defRPr>
            </a:lvl6pPr>
            <a:lvl7pPr defTabSz="762000" fontAlgn="base">
              <a:spcBef>
                <a:spcPct val="0"/>
              </a:spcBef>
              <a:spcAft>
                <a:spcPct val="0"/>
              </a:spcAft>
              <a:tabLst>
                <a:tab pos="228600" algn="l"/>
              </a:tabLst>
              <a:defRPr>
                <a:solidFill>
                  <a:schemeClr val="tx1"/>
                </a:solidFill>
                <a:latin typeface="Arial" charset="0"/>
              </a:defRPr>
            </a:lvl7pPr>
            <a:lvl8pPr defTabSz="762000" fontAlgn="base">
              <a:spcBef>
                <a:spcPct val="0"/>
              </a:spcBef>
              <a:spcAft>
                <a:spcPct val="0"/>
              </a:spcAft>
              <a:tabLst>
                <a:tab pos="228600" algn="l"/>
              </a:tabLst>
              <a:defRPr>
                <a:solidFill>
                  <a:schemeClr val="tx1"/>
                </a:solidFill>
                <a:latin typeface="Arial" charset="0"/>
              </a:defRPr>
            </a:lvl8pPr>
            <a:lvl9pPr defTabSz="762000" fontAlgn="base">
              <a:spcBef>
                <a:spcPct val="0"/>
              </a:spcBef>
              <a:spcAft>
                <a:spcPct val="0"/>
              </a:spcAft>
              <a:tabLst>
                <a:tab pos="228600" algn="l"/>
              </a:tabLst>
              <a:defRPr>
                <a:solidFill>
                  <a:schemeClr val="tx1"/>
                </a:solidFill>
                <a:latin typeface="Arial" charset="0"/>
              </a:defRPr>
            </a:lvl9pPr>
          </a:lstStyle>
          <a:p>
            <a:pPr algn="ctr">
              <a:spcBef>
                <a:spcPct val="50000"/>
              </a:spcBef>
            </a:pPr>
            <a:r>
              <a:rPr lang="en-US" sz="1200">
                <a:latin typeface="Tahoma" pitchFamily="34" charset="0"/>
              </a:rPr>
              <a:t>Scanner</a:t>
            </a:r>
          </a:p>
        </p:txBody>
      </p:sp>
      <p:sp>
        <p:nvSpPr>
          <p:cNvPr id="2056213" name="Rectangle 21"/>
          <p:cNvSpPr>
            <a:spLocks noChangeArrowheads="1"/>
          </p:cNvSpPr>
          <p:nvPr/>
        </p:nvSpPr>
        <p:spPr bwMode="auto">
          <a:xfrm>
            <a:off x="612775" y="5184775"/>
            <a:ext cx="1069975" cy="628650"/>
          </a:xfrm>
          <a:prstGeom prst="rect">
            <a:avLst/>
          </a:prstGeom>
          <a:solidFill>
            <a:srgbClr val="CC99FF"/>
          </a:solidFill>
          <a:ln w="38100" algn="ctr">
            <a:solidFill>
              <a:schemeClr val="tx1"/>
            </a:solidFill>
            <a:miter lim="800000"/>
            <a:headEnd/>
            <a:tailEnd/>
          </a:ln>
          <a:effectLst>
            <a:outerShdw dist="35921" dir="2700000" algn="ctr" rotWithShape="0">
              <a:schemeClr val="bg2"/>
            </a:outerShdw>
          </a:effectLst>
        </p:spPr>
        <p:txBody>
          <a:bodyPr wrap="none" lIns="92075" tIns="46038" rIns="92075" bIns="46038" anchorCtr="1"/>
          <a:lstStyle/>
          <a:p>
            <a:pPr defTabSz="762000">
              <a:tabLst>
                <a:tab pos="228600" algn="l"/>
              </a:tabLst>
            </a:pPr>
            <a:r>
              <a:rPr lang="en-US" sz="2000">
                <a:latin typeface="Tahoma" pitchFamily="34" charset="0"/>
              </a:rPr>
              <a:t>…</a:t>
            </a:r>
          </a:p>
        </p:txBody>
      </p:sp>
      <p:sp>
        <p:nvSpPr>
          <p:cNvPr id="2056214" name="Text Box 22"/>
          <p:cNvSpPr txBox="1">
            <a:spLocks noChangeArrowheads="1"/>
          </p:cNvSpPr>
          <p:nvPr/>
        </p:nvSpPr>
        <p:spPr bwMode="auto">
          <a:xfrm>
            <a:off x="4356100" y="2808288"/>
            <a:ext cx="4573588" cy="1747837"/>
          </a:xfrm>
          <a:prstGeom prst="rect">
            <a:avLst/>
          </a:prstGeom>
          <a:solidFill>
            <a:srgbClr val="FFFF99"/>
          </a:solidFill>
          <a:ln w="12700" algn="ctr">
            <a:solidFill>
              <a:schemeClr val="tx1"/>
            </a:solidFill>
            <a:miter lim="800000"/>
            <a:headEnd/>
            <a:tailEnd/>
          </a:ln>
          <a:effectLst>
            <a:outerShdw dist="107763" dir="2700000" algn="ctr" rotWithShape="0">
              <a:schemeClr val="bg2">
                <a:alpha val="50000"/>
              </a:schemeClr>
            </a:outerShdw>
          </a:effectLst>
        </p:spPr>
        <p:txBody>
          <a:bodyPr lIns="92075" tIns="46038" rIns="92075" bIns="46038">
            <a:spAutoFit/>
          </a:bodyPr>
          <a:lstStyle>
            <a:lvl1pPr algn="l" defTabSz="762000">
              <a:tabLst>
                <a:tab pos="228600" algn="l"/>
              </a:tabLst>
              <a:defRPr>
                <a:solidFill>
                  <a:schemeClr val="tx1"/>
                </a:solidFill>
                <a:latin typeface="Arial" charset="0"/>
              </a:defRPr>
            </a:lvl1pPr>
            <a:lvl2pPr algn="l" defTabSz="762000">
              <a:tabLst>
                <a:tab pos="228600" algn="l"/>
              </a:tabLst>
              <a:defRPr>
                <a:solidFill>
                  <a:schemeClr val="tx1"/>
                </a:solidFill>
                <a:latin typeface="Arial" charset="0"/>
              </a:defRPr>
            </a:lvl2pPr>
            <a:lvl3pPr algn="l" defTabSz="762000">
              <a:tabLst>
                <a:tab pos="228600" algn="l"/>
              </a:tabLst>
              <a:defRPr>
                <a:solidFill>
                  <a:schemeClr val="tx1"/>
                </a:solidFill>
                <a:latin typeface="Arial" charset="0"/>
              </a:defRPr>
            </a:lvl3pPr>
            <a:lvl4pPr algn="l" defTabSz="762000">
              <a:tabLst>
                <a:tab pos="228600" algn="l"/>
              </a:tabLst>
              <a:defRPr>
                <a:solidFill>
                  <a:schemeClr val="tx1"/>
                </a:solidFill>
                <a:latin typeface="Arial" charset="0"/>
              </a:defRPr>
            </a:lvl4pPr>
            <a:lvl5pPr algn="l" defTabSz="762000">
              <a:tabLst>
                <a:tab pos="228600" algn="l"/>
              </a:tabLst>
              <a:defRPr>
                <a:solidFill>
                  <a:schemeClr val="tx1"/>
                </a:solidFill>
                <a:latin typeface="Arial" charset="0"/>
              </a:defRPr>
            </a:lvl5pPr>
            <a:lvl6pPr defTabSz="762000" fontAlgn="base">
              <a:spcBef>
                <a:spcPct val="0"/>
              </a:spcBef>
              <a:spcAft>
                <a:spcPct val="0"/>
              </a:spcAft>
              <a:tabLst>
                <a:tab pos="228600" algn="l"/>
              </a:tabLst>
              <a:defRPr>
                <a:solidFill>
                  <a:schemeClr val="tx1"/>
                </a:solidFill>
                <a:latin typeface="Arial" charset="0"/>
              </a:defRPr>
            </a:lvl6pPr>
            <a:lvl7pPr defTabSz="762000" fontAlgn="base">
              <a:spcBef>
                <a:spcPct val="0"/>
              </a:spcBef>
              <a:spcAft>
                <a:spcPct val="0"/>
              </a:spcAft>
              <a:tabLst>
                <a:tab pos="228600" algn="l"/>
              </a:tabLst>
              <a:defRPr>
                <a:solidFill>
                  <a:schemeClr val="tx1"/>
                </a:solidFill>
                <a:latin typeface="Arial" charset="0"/>
              </a:defRPr>
            </a:lvl7pPr>
            <a:lvl8pPr defTabSz="762000" fontAlgn="base">
              <a:spcBef>
                <a:spcPct val="0"/>
              </a:spcBef>
              <a:spcAft>
                <a:spcPct val="0"/>
              </a:spcAft>
              <a:tabLst>
                <a:tab pos="228600" algn="l"/>
              </a:tabLst>
              <a:defRPr>
                <a:solidFill>
                  <a:schemeClr val="tx1"/>
                </a:solidFill>
                <a:latin typeface="Arial" charset="0"/>
              </a:defRPr>
            </a:lvl8pPr>
            <a:lvl9pPr defTabSz="762000" fontAlgn="base">
              <a:spcBef>
                <a:spcPct val="0"/>
              </a:spcBef>
              <a:spcAft>
                <a:spcPct val="0"/>
              </a:spcAft>
              <a:tabLst>
                <a:tab pos="228600" algn="l"/>
              </a:tabLst>
              <a:defRPr>
                <a:solidFill>
                  <a:schemeClr val="tx1"/>
                </a:solidFill>
                <a:latin typeface="Arial" charset="0"/>
              </a:defRPr>
            </a:lvl9pPr>
          </a:lstStyle>
          <a:p>
            <a:pPr>
              <a:spcBef>
                <a:spcPct val="50000"/>
              </a:spcBef>
            </a:pPr>
            <a:r>
              <a:rPr lang="en-US" sz="1200" b="1">
                <a:solidFill>
                  <a:srgbClr val="6699FF"/>
                </a:solidFill>
                <a:latin typeface="Lucida Console" pitchFamily="49" charset="0"/>
              </a:rPr>
              <a:t>import java.util.*;</a:t>
            </a:r>
            <a:r>
              <a:rPr lang="en-US" sz="1200">
                <a:latin typeface="Lucida Console" pitchFamily="49" charset="0"/>
              </a:rPr>
              <a:t/>
            </a:r>
            <a:br>
              <a:rPr lang="en-US" sz="1200">
                <a:latin typeface="Lucida Console" pitchFamily="49" charset="0"/>
              </a:rPr>
            </a:br>
            <a:r>
              <a:rPr lang="en-US" sz="1200">
                <a:latin typeface="Lucida Console" pitchFamily="49" charset="0"/>
              </a:rPr>
              <a:t>public class ScannerDemo {</a:t>
            </a:r>
            <a:br>
              <a:rPr lang="en-US" sz="1200">
                <a:latin typeface="Lucida Console" pitchFamily="49" charset="0"/>
              </a:rPr>
            </a:br>
            <a:r>
              <a:rPr lang="en-US" sz="1200">
                <a:latin typeface="Lucida Console" pitchFamily="49" charset="0"/>
              </a:rPr>
              <a:t>  public static void main(String[] args) {</a:t>
            </a:r>
            <a:br>
              <a:rPr lang="en-US" sz="1200">
                <a:latin typeface="Lucida Console" pitchFamily="49" charset="0"/>
              </a:rPr>
            </a:br>
            <a:r>
              <a:rPr lang="en-US" sz="1200">
                <a:latin typeface="Lucida Console" pitchFamily="49" charset="0"/>
              </a:rPr>
              <a:t>    Scanner sc = new Scanner(System.in);</a:t>
            </a:r>
            <a:br>
              <a:rPr lang="en-US" sz="1200">
                <a:latin typeface="Lucida Console" pitchFamily="49" charset="0"/>
              </a:rPr>
            </a:br>
            <a:r>
              <a:rPr lang="en-US" sz="1200">
                <a:latin typeface="Lucida Console" pitchFamily="49" charset="0"/>
              </a:rPr>
              <a:t>    System.out.println("Enter your name: ");</a:t>
            </a:r>
            <a:br>
              <a:rPr lang="en-US" sz="1200">
                <a:latin typeface="Lucida Console" pitchFamily="49" charset="0"/>
              </a:rPr>
            </a:br>
            <a:r>
              <a:rPr lang="en-US" sz="1200">
                <a:latin typeface="Lucida Console" pitchFamily="49" charset="0"/>
              </a:rPr>
              <a:t>    String name = sc.next();</a:t>
            </a:r>
            <a:br>
              <a:rPr lang="en-US" sz="1200">
                <a:latin typeface="Lucida Console" pitchFamily="49" charset="0"/>
              </a:rPr>
            </a:br>
            <a:r>
              <a:rPr lang="en-US" sz="1200">
                <a:latin typeface="Lucida Console" pitchFamily="49" charset="0"/>
              </a:rPr>
              <a:t>    System.out.println("Your name is " + name);    </a:t>
            </a:r>
            <a:br>
              <a:rPr lang="en-US" sz="1200">
                <a:latin typeface="Lucida Console" pitchFamily="49" charset="0"/>
              </a:rPr>
            </a:br>
            <a:r>
              <a:rPr lang="en-US" sz="1200">
                <a:latin typeface="Lucida Console" pitchFamily="49" charset="0"/>
              </a:rPr>
              <a:t>  }</a:t>
            </a:r>
            <a:br>
              <a:rPr lang="en-US" sz="1200">
                <a:latin typeface="Lucida Console" pitchFamily="49" charset="0"/>
              </a:rPr>
            </a:br>
            <a:r>
              <a:rPr lang="en-US" sz="1200">
                <a:latin typeface="Lucida Console" pitchFamily="49" charset="0"/>
              </a:rPr>
              <a:t>}</a:t>
            </a:r>
          </a:p>
        </p:txBody>
      </p:sp>
      <p:sp>
        <p:nvSpPr>
          <p:cNvPr id="2056215" name="AutoShape 23"/>
          <p:cNvSpPr>
            <a:spLocks noChangeArrowheads="1"/>
          </p:cNvSpPr>
          <p:nvPr/>
        </p:nvSpPr>
        <p:spPr bwMode="auto">
          <a:xfrm>
            <a:off x="3563938" y="3671888"/>
            <a:ext cx="719137" cy="720725"/>
          </a:xfrm>
          <a:prstGeom prst="curvedLeftArrow">
            <a:avLst>
              <a:gd name="adj1" fmla="val 20044"/>
              <a:gd name="adj2" fmla="val 40088"/>
              <a:gd name="adj3" fmla="val 33333"/>
            </a:avLst>
          </a:prstGeom>
          <a:solidFill>
            <a:srgbClr val="FFCC99"/>
          </a:solidFill>
          <a:ln w="38100">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endParaRPr lang="en-US"/>
          </a:p>
        </p:txBody>
      </p:sp>
      <p:pic>
        <p:nvPicPr>
          <p:cNvPr id="2056216"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4752975"/>
            <a:ext cx="1803400" cy="1916113"/>
          </a:xfrm>
          <a:prstGeom prst="rect">
            <a:avLst/>
          </a:prstGeom>
          <a:noFill/>
          <a:extLst>
            <a:ext uri="{909E8E84-426E-40DD-AFC4-6F175D3DCCD1}">
              <a14:hiddenFill xmlns:a14="http://schemas.microsoft.com/office/drawing/2010/main">
                <a:solidFill>
                  <a:srgbClr val="FFFFFF"/>
                </a:solidFill>
              </a14:hiddenFill>
            </a:ext>
          </a:extLst>
        </p:spPr>
      </p:pic>
      <p:sp>
        <p:nvSpPr>
          <p:cNvPr id="2056217" name="AutoShape 25"/>
          <p:cNvSpPr>
            <a:spLocks noChangeArrowheads="1"/>
          </p:cNvSpPr>
          <p:nvPr/>
        </p:nvSpPr>
        <p:spPr bwMode="auto">
          <a:xfrm>
            <a:off x="6264275" y="5329238"/>
            <a:ext cx="1497013" cy="409575"/>
          </a:xfrm>
          <a:prstGeom prst="leftArrow">
            <a:avLst>
              <a:gd name="adj1" fmla="val 50000"/>
              <a:gd name="adj2" fmla="val 91376"/>
            </a:avLst>
          </a:prstGeom>
          <a:solidFill>
            <a:schemeClr val="accent1"/>
          </a:solidFill>
          <a:ln w="12700" algn="ctr">
            <a:solidFill>
              <a:schemeClr val="tx1"/>
            </a:solidFill>
            <a:miter lim="800000"/>
            <a:headEnd/>
            <a:tailEnd/>
          </a:ln>
          <a:effectLst>
            <a:outerShdw dist="35921" dir="2700000" algn="ctr" rotWithShape="0">
              <a:schemeClr val="bg2"/>
            </a:outerShdw>
          </a:effectLst>
        </p:spPr>
        <p:txBody>
          <a:bodyPr wrap="none" lIns="92075" tIns="46038" rIns="92075" bIns="46038" anchor="ctr" anchorCtr="1">
            <a:spAutoFit/>
          </a:bodyPr>
          <a:lstStyle/>
          <a:p>
            <a:pPr defTabSz="762000">
              <a:tabLst>
                <a:tab pos="228600" algn="l"/>
              </a:tabLst>
            </a:pPr>
            <a:r>
              <a:rPr lang="en-US" sz="1000">
                <a:latin typeface="Tahoma" pitchFamily="34" charset="0"/>
              </a:rPr>
              <a:t>Java Documentation</a:t>
            </a:r>
          </a:p>
        </p:txBody>
      </p:sp>
      <p:sp>
        <p:nvSpPr>
          <p:cNvPr id="2056218" name="AutoShape 26"/>
          <p:cNvSpPr>
            <a:spLocks noChangeArrowheads="1"/>
          </p:cNvSpPr>
          <p:nvPr/>
        </p:nvSpPr>
        <p:spPr bwMode="auto">
          <a:xfrm rot="5400000">
            <a:off x="2555875" y="2881313"/>
            <a:ext cx="504825" cy="6477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C99"/>
          </a:solidFill>
          <a:ln w="38100" algn="ctr">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endParaRPr lang="en-US"/>
          </a:p>
        </p:txBody>
      </p:sp>
      <p:sp>
        <p:nvSpPr>
          <p:cNvPr id="2056219" name="Rectangle 27"/>
          <p:cNvSpPr>
            <a:spLocks noChangeArrowheads="1"/>
          </p:cNvSpPr>
          <p:nvPr/>
        </p:nvSpPr>
        <p:spPr bwMode="auto">
          <a:xfrm>
            <a:off x="4211638" y="5329238"/>
            <a:ext cx="1476375" cy="574675"/>
          </a:xfrm>
          <a:prstGeom prst="rect">
            <a:avLst/>
          </a:prstGeom>
          <a:noFill/>
          <a:ln w="38100" algn="ctr">
            <a:solidFill>
              <a:srgbClr val="9933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lIns="92075" tIns="46038" rIns="92075" bIns="46038" anchor="ctr">
            <a:spAutoFit/>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r>
              <a:rPr lang="en-US"/>
              <a:t>              </a:t>
            </a:r>
          </a:p>
          <a:p>
            <a:r>
              <a:rPr lang="en-US"/>
              <a:t>                        </a:t>
            </a:r>
            <a:fld id="{CF7F1E43-72AF-41EF-9DED-64914265A7BC}" type="slidenum">
              <a:rPr lang="en-US" b="1"/>
              <a:pPr/>
              <a:t>9</a:t>
            </a:fld>
            <a:endParaRPr lang="en-US" b="1"/>
          </a:p>
        </p:txBody>
      </p:sp>
      <p:sp>
        <p:nvSpPr>
          <p:cNvPr id="11" name="Footer Placeholder 4"/>
          <p:cNvSpPr>
            <a:spLocks noGrp="1"/>
          </p:cNvSpPr>
          <p:nvPr>
            <p:ph type="ftr" sz="quarter" idx="11"/>
          </p:nvPr>
        </p:nvSpPr>
        <p:spPr/>
        <p:txBody>
          <a:bodyPr/>
          <a:lstStyle/>
          <a:p>
            <a:r>
              <a:rPr lang="en-US"/>
              <a:t>Object Oriented Application Development</a:t>
            </a:r>
          </a:p>
        </p:txBody>
      </p:sp>
      <p:sp>
        <p:nvSpPr>
          <p:cNvPr id="2010114" name="Rectangle 2"/>
          <p:cNvSpPr>
            <a:spLocks noChangeArrowheads="1"/>
          </p:cNvSpPr>
          <p:nvPr/>
        </p:nvSpPr>
        <p:spPr bwMode="auto">
          <a:xfrm>
            <a:off x="496888" y="1951038"/>
            <a:ext cx="2457450" cy="314325"/>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10118" name="AutoShape 6"/>
          <p:cNvSpPr>
            <a:spLocks/>
          </p:cNvSpPr>
          <p:nvPr/>
        </p:nvSpPr>
        <p:spPr bwMode="auto">
          <a:xfrm>
            <a:off x="3983038" y="2084388"/>
            <a:ext cx="2981325" cy="523875"/>
          </a:xfrm>
          <a:prstGeom prst="accentBorderCallout2">
            <a:avLst>
              <a:gd name="adj1" fmla="val 21819"/>
              <a:gd name="adj2" fmla="val -2556"/>
              <a:gd name="adj3" fmla="val 21819"/>
              <a:gd name="adj4" fmla="val -18051"/>
              <a:gd name="adj5" fmla="val -6667"/>
              <a:gd name="adj6" fmla="val -34611"/>
            </a:avLst>
          </a:prstGeom>
          <a:solidFill>
            <a:srgbClr val="CC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defTabSz="762000">
              <a:tabLst>
                <a:tab pos="228600" algn="l"/>
              </a:tabLst>
            </a:pPr>
            <a:r>
              <a:rPr lang="en-US" sz="1400">
                <a:latin typeface="Tahoma" pitchFamily="34" charset="0"/>
              </a:rPr>
              <a:t>Employee will be added to the entity package</a:t>
            </a:r>
            <a:r>
              <a:rPr lang="en-US"/>
              <a:t> </a:t>
            </a:r>
          </a:p>
        </p:txBody>
      </p:sp>
      <p:sp>
        <p:nvSpPr>
          <p:cNvPr id="2010117" name="Text Box 5"/>
          <p:cNvSpPr txBox="1">
            <a:spLocks noChangeArrowheads="1"/>
          </p:cNvSpPr>
          <p:nvPr/>
        </p:nvSpPr>
        <p:spPr bwMode="auto">
          <a:xfrm>
            <a:off x="465138" y="1925638"/>
            <a:ext cx="4841875" cy="1436687"/>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lgn="l" defTabSz="762000">
              <a:tabLst>
                <a:tab pos="228600" algn="l"/>
              </a:tabLst>
              <a:defRPr>
                <a:solidFill>
                  <a:schemeClr val="tx1"/>
                </a:solidFill>
                <a:latin typeface="Arial" charset="0"/>
              </a:defRPr>
            </a:lvl1pPr>
            <a:lvl2pPr algn="l" defTabSz="762000">
              <a:tabLst>
                <a:tab pos="228600" algn="l"/>
              </a:tabLst>
              <a:defRPr>
                <a:solidFill>
                  <a:schemeClr val="tx1"/>
                </a:solidFill>
                <a:latin typeface="Arial" charset="0"/>
              </a:defRPr>
            </a:lvl2pPr>
            <a:lvl3pPr algn="l" defTabSz="762000">
              <a:tabLst>
                <a:tab pos="228600" algn="l"/>
              </a:tabLst>
              <a:defRPr>
                <a:solidFill>
                  <a:schemeClr val="tx1"/>
                </a:solidFill>
                <a:latin typeface="Arial" charset="0"/>
              </a:defRPr>
            </a:lvl3pPr>
            <a:lvl4pPr algn="l" defTabSz="762000">
              <a:tabLst>
                <a:tab pos="228600" algn="l"/>
              </a:tabLst>
              <a:defRPr>
                <a:solidFill>
                  <a:schemeClr val="tx1"/>
                </a:solidFill>
                <a:latin typeface="Arial" charset="0"/>
              </a:defRPr>
            </a:lvl4pPr>
            <a:lvl5pPr algn="l" defTabSz="762000">
              <a:tabLst>
                <a:tab pos="228600" algn="l"/>
              </a:tabLst>
              <a:defRPr>
                <a:solidFill>
                  <a:schemeClr val="tx1"/>
                </a:solidFill>
                <a:latin typeface="Arial" charset="0"/>
              </a:defRPr>
            </a:lvl5pPr>
            <a:lvl6pPr defTabSz="762000" fontAlgn="base">
              <a:spcBef>
                <a:spcPct val="0"/>
              </a:spcBef>
              <a:spcAft>
                <a:spcPct val="0"/>
              </a:spcAft>
              <a:tabLst>
                <a:tab pos="228600" algn="l"/>
              </a:tabLst>
              <a:defRPr>
                <a:solidFill>
                  <a:schemeClr val="tx1"/>
                </a:solidFill>
                <a:latin typeface="Arial" charset="0"/>
              </a:defRPr>
            </a:lvl6pPr>
            <a:lvl7pPr defTabSz="762000" fontAlgn="base">
              <a:spcBef>
                <a:spcPct val="0"/>
              </a:spcBef>
              <a:spcAft>
                <a:spcPct val="0"/>
              </a:spcAft>
              <a:tabLst>
                <a:tab pos="228600" algn="l"/>
              </a:tabLst>
              <a:defRPr>
                <a:solidFill>
                  <a:schemeClr val="tx1"/>
                </a:solidFill>
                <a:latin typeface="Arial" charset="0"/>
              </a:defRPr>
            </a:lvl7pPr>
            <a:lvl8pPr defTabSz="762000" fontAlgn="base">
              <a:spcBef>
                <a:spcPct val="0"/>
              </a:spcBef>
              <a:spcAft>
                <a:spcPct val="0"/>
              </a:spcAft>
              <a:tabLst>
                <a:tab pos="228600" algn="l"/>
              </a:tabLst>
              <a:defRPr>
                <a:solidFill>
                  <a:schemeClr val="tx1"/>
                </a:solidFill>
                <a:latin typeface="Arial" charset="0"/>
              </a:defRPr>
            </a:lvl8pPr>
            <a:lvl9pPr defTabSz="762000" fontAlgn="base">
              <a:spcBef>
                <a:spcPct val="0"/>
              </a:spcBef>
              <a:spcAft>
                <a:spcPct val="0"/>
              </a:spcAft>
              <a:tabLst>
                <a:tab pos="228600" algn="l"/>
              </a:tabLst>
              <a:defRPr>
                <a:solidFill>
                  <a:schemeClr val="tx1"/>
                </a:solidFill>
                <a:latin typeface="Arial" charset="0"/>
              </a:defRPr>
            </a:lvl9pPr>
          </a:lstStyle>
          <a:p>
            <a:r>
              <a:rPr lang="en-US" sz="1600">
                <a:latin typeface="Lucida Console" pitchFamily="49" charset="0"/>
              </a:rPr>
              <a:t>package entity;</a:t>
            </a:r>
          </a:p>
          <a:p>
            <a:endParaRPr lang="en-US" sz="1600">
              <a:latin typeface="Lucida Console" pitchFamily="49" charset="0"/>
            </a:endParaRPr>
          </a:p>
          <a:p>
            <a:r>
              <a:rPr lang="en-US" sz="1600">
                <a:latin typeface="Lucida Console" pitchFamily="49" charset="0"/>
              </a:rPr>
              <a:t>public class Employee { </a:t>
            </a:r>
          </a:p>
          <a:p>
            <a:r>
              <a:rPr lang="en-US" sz="1600">
                <a:latin typeface="Lucida Console" pitchFamily="49" charset="0"/>
              </a:rPr>
              <a:t>  // ...  </a:t>
            </a:r>
          </a:p>
          <a:p>
            <a:pPr>
              <a:spcBef>
                <a:spcPct val="50000"/>
              </a:spcBef>
            </a:pPr>
            <a:r>
              <a:rPr lang="en-US" sz="1600">
                <a:latin typeface="Lucida Console" pitchFamily="49" charset="0"/>
              </a:rPr>
              <a:t>}</a:t>
            </a:r>
          </a:p>
        </p:txBody>
      </p:sp>
      <p:sp>
        <p:nvSpPr>
          <p:cNvPr id="2010120" name="Rectangle 8"/>
          <p:cNvSpPr>
            <a:spLocks noChangeArrowheads="1"/>
          </p:cNvSpPr>
          <p:nvPr/>
        </p:nvSpPr>
        <p:spPr bwMode="auto">
          <a:xfrm>
            <a:off x="449263" y="4319588"/>
            <a:ext cx="2457450" cy="314325"/>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10119" name="Text Box 7"/>
          <p:cNvSpPr txBox="1">
            <a:spLocks noChangeArrowheads="1"/>
          </p:cNvSpPr>
          <p:nvPr/>
        </p:nvSpPr>
        <p:spPr bwMode="auto">
          <a:xfrm>
            <a:off x="398463" y="4298950"/>
            <a:ext cx="5429250" cy="18034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lgn="l" defTabSz="762000">
              <a:tabLst>
                <a:tab pos="228600" algn="l"/>
              </a:tabLst>
              <a:defRPr>
                <a:solidFill>
                  <a:schemeClr val="tx1"/>
                </a:solidFill>
                <a:latin typeface="Arial" charset="0"/>
              </a:defRPr>
            </a:lvl1pPr>
            <a:lvl2pPr algn="l" defTabSz="762000">
              <a:tabLst>
                <a:tab pos="228600" algn="l"/>
              </a:tabLst>
              <a:defRPr>
                <a:solidFill>
                  <a:schemeClr val="tx1"/>
                </a:solidFill>
                <a:latin typeface="Arial" charset="0"/>
              </a:defRPr>
            </a:lvl2pPr>
            <a:lvl3pPr algn="l" defTabSz="762000">
              <a:tabLst>
                <a:tab pos="228600" algn="l"/>
              </a:tabLst>
              <a:defRPr>
                <a:solidFill>
                  <a:schemeClr val="tx1"/>
                </a:solidFill>
                <a:latin typeface="Arial" charset="0"/>
              </a:defRPr>
            </a:lvl3pPr>
            <a:lvl4pPr algn="l" defTabSz="762000">
              <a:tabLst>
                <a:tab pos="228600" algn="l"/>
              </a:tabLst>
              <a:defRPr>
                <a:solidFill>
                  <a:schemeClr val="tx1"/>
                </a:solidFill>
                <a:latin typeface="Arial" charset="0"/>
              </a:defRPr>
            </a:lvl4pPr>
            <a:lvl5pPr algn="l" defTabSz="762000">
              <a:tabLst>
                <a:tab pos="228600" algn="l"/>
              </a:tabLst>
              <a:defRPr>
                <a:solidFill>
                  <a:schemeClr val="tx1"/>
                </a:solidFill>
                <a:latin typeface="Arial" charset="0"/>
              </a:defRPr>
            </a:lvl5pPr>
            <a:lvl6pPr defTabSz="762000" fontAlgn="base">
              <a:spcBef>
                <a:spcPct val="0"/>
              </a:spcBef>
              <a:spcAft>
                <a:spcPct val="0"/>
              </a:spcAft>
              <a:tabLst>
                <a:tab pos="228600" algn="l"/>
              </a:tabLst>
              <a:defRPr>
                <a:solidFill>
                  <a:schemeClr val="tx1"/>
                </a:solidFill>
                <a:latin typeface="Arial" charset="0"/>
              </a:defRPr>
            </a:lvl6pPr>
            <a:lvl7pPr defTabSz="762000" fontAlgn="base">
              <a:spcBef>
                <a:spcPct val="0"/>
              </a:spcBef>
              <a:spcAft>
                <a:spcPct val="0"/>
              </a:spcAft>
              <a:tabLst>
                <a:tab pos="228600" algn="l"/>
              </a:tabLst>
              <a:defRPr>
                <a:solidFill>
                  <a:schemeClr val="tx1"/>
                </a:solidFill>
                <a:latin typeface="Arial" charset="0"/>
              </a:defRPr>
            </a:lvl7pPr>
            <a:lvl8pPr defTabSz="762000" fontAlgn="base">
              <a:spcBef>
                <a:spcPct val="0"/>
              </a:spcBef>
              <a:spcAft>
                <a:spcPct val="0"/>
              </a:spcAft>
              <a:tabLst>
                <a:tab pos="228600" algn="l"/>
              </a:tabLst>
              <a:defRPr>
                <a:solidFill>
                  <a:schemeClr val="tx1"/>
                </a:solidFill>
                <a:latin typeface="Arial" charset="0"/>
              </a:defRPr>
            </a:lvl8pPr>
            <a:lvl9pPr defTabSz="762000" fontAlgn="base">
              <a:spcBef>
                <a:spcPct val="0"/>
              </a:spcBef>
              <a:spcAft>
                <a:spcPct val="0"/>
              </a:spcAft>
              <a:tabLst>
                <a:tab pos="228600" algn="l"/>
              </a:tabLst>
              <a:defRPr>
                <a:solidFill>
                  <a:schemeClr val="tx1"/>
                </a:solidFill>
                <a:latin typeface="Arial" charset="0"/>
              </a:defRPr>
            </a:lvl9pPr>
          </a:lstStyle>
          <a:p>
            <a:r>
              <a:rPr lang="en-US" sz="1600">
                <a:latin typeface="Lucida Console" pitchFamily="49" charset="0"/>
              </a:rPr>
              <a:t>import entity.*;</a:t>
            </a:r>
          </a:p>
          <a:p>
            <a:endParaRPr lang="en-US" sz="1600">
              <a:latin typeface="Lucida Console" pitchFamily="49" charset="0"/>
            </a:endParaRPr>
          </a:p>
          <a:p>
            <a:r>
              <a:rPr lang="en-US" sz="1600">
                <a:latin typeface="Lucida Console" pitchFamily="49" charset="0"/>
              </a:rPr>
              <a:t>public class EmployeeTest { </a:t>
            </a:r>
          </a:p>
          <a:p>
            <a:r>
              <a:rPr lang="en-US" sz="1600">
                <a:latin typeface="Lucida Console" pitchFamily="49" charset="0"/>
              </a:rPr>
              <a:t>  public static void main(String[] args) {</a:t>
            </a:r>
          </a:p>
          <a:p>
            <a:r>
              <a:rPr lang="en-US" sz="1600">
                <a:latin typeface="Lucida Console" pitchFamily="49" charset="0"/>
              </a:rPr>
              <a:t>    Employee e = new Employee("Lily");</a:t>
            </a:r>
          </a:p>
          <a:p>
            <a:r>
              <a:rPr lang="en-US" sz="1600">
                <a:latin typeface="Lucida Console" pitchFamily="49" charset="0"/>
              </a:rPr>
              <a:t>  }</a:t>
            </a:r>
          </a:p>
          <a:p>
            <a:r>
              <a:rPr lang="en-US" sz="1600">
                <a:latin typeface="Lucida Console" pitchFamily="49" charset="0"/>
              </a:rPr>
              <a:t>}</a:t>
            </a:r>
          </a:p>
        </p:txBody>
      </p:sp>
      <p:sp>
        <p:nvSpPr>
          <p:cNvPr id="2010115" name="Rectangle 3"/>
          <p:cNvSpPr>
            <a:spLocks noGrp="1" noChangeArrowheads="1"/>
          </p:cNvSpPr>
          <p:nvPr>
            <p:ph type="title"/>
          </p:nvPr>
        </p:nvSpPr>
        <p:spPr/>
        <p:txBody>
          <a:bodyPr/>
          <a:lstStyle/>
          <a:p>
            <a:r>
              <a:rPr lang="en-US"/>
              <a:t>Packages</a:t>
            </a:r>
          </a:p>
        </p:txBody>
      </p:sp>
      <p:sp>
        <p:nvSpPr>
          <p:cNvPr id="2010116" name="Rectangle 4"/>
          <p:cNvSpPr>
            <a:spLocks noGrp="1" noChangeArrowheads="1"/>
          </p:cNvSpPr>
          <p:nvPr>
            <p:ph type="body" idx="1"/>
          </p:nvPr>
        </p:nvSpPr>
        <p:spPr/>
        <p:txBody>
          <a:bodyPr/>
          <a:lstStyle/>
          <a:p>
            <a:r>
              <a:rPr lang="en-US"/>
              <a:t>Allow classes to be collected together into a single grouping</a:t>
            </a:r>
          </a:p>
        </p:txBody>
      </p:sp>
      <p:sp>
        <p:nvSpPr>
          <p:cNvPr id="2010122" name="AutoShape 10"/>
          <p:cNvSpPr>
            <a:spLocks/>
          </p:cNvSpPr>
          <p:nvPr/>
        </p:nvSpPr>
        <p:spPr bwMode="auto">
          <a:xfrm>
            <a:off x="3992563" y="4221163"/>
            <a:ext cx="2981325" cy="523875"/>
          </a:xfrm>
          <a:prstGeom prst="accentBorderCallout2">
            <a:avLst>
              <a:gd name="adj1" fmla="val 21819"/>
              <a:gd name="adj2" fmla="val -2556"/>
              <a:gd name="adj3" fmla="val 21819"/>
              <a:gd name="adj4" fmla="val -19065"/>
              <a:gd name="adj5" fmla="val 52727"/>
              <a:gd name="adj6" fmla="val -36690"/>
            </a:avLst>
          </a:prstGeom>
          <a:solidFill>
            <a:srgbClr val="CC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defTabSz="762000">
              <a:tabLst>
                <a:tab pos="228600" algn="l"/>
              </a:tabLst>
            </a:pPr>
            <a:r>
              <a:rPr lang="en-US" sz="1400">
                <a:latin typeface="Tahoma" pitchFamily="34" charset="0"/>
              </a:rPr>
              <a:t>Import it to use it.</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0114"/>
                                        </p:tgtEl>
                                        <p:attrNameLst>
                                          <p:attrName>style.visibility</p:attrName>
                                        </p:attrNameLst>
                                      </p:cBhvr>
                                      <p:to>
                                        <p:strVal val="visible"/>
                                      </p:to>
                                    </p:set>
                                    <p:animEffect transition="in" filter="blinds(horizontal)">
                                      <p:cBhvr>
                                        <p:cTn id="7" dur="500"/>
                                        <p:tgtEl>
                                          <p:spTgt spid="20101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10118"/>
                                        </p:tgtEl>
                                        <p:attrNameLst>
                                          <p:attrName>style.visibility</p:attrName>
                                        </p:attrNameLst>
                                      </p:cBhvr>
                                      <p:to>
                                        <p:strVal val="visible"/>
                                      </p:to>
                                    </p:set>
                                    <p:animEffect transition="in" filter="blinds(horizontal)">
                                      <p:cBhvr>
                                        <p:cTn id="10" dur="500"/>
                                        <p:tgtEl>
                                          <p:spTgt spid="20101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10120"/>
                                        </p:tgtEl>
                                        <p:attrNameLst>
                                          <p:attrName>style.visibility</p:attrName>
                                        </p:attrNameLst>
                                      </p:cBhvr>
                                      <p:to>
                                        <p:strVal val="visible"/>
                                      </p:to>
                                    </p:set>
                                    <p:animEffect transition="in" filter="blinds(horizontal)">
                                      <p:cBhvr>
                                        <p:cTn id="15" dur="500"/>
                                        <p:tgtEl>
                                          <p:spTgt spid="20101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10122"/>
                                        </p:tgtEl>
                                        <p:attrNameLst>
                                          <p:attrName>style.visibility</p:attrName>
                                        </p:attrNameLst>
                                      </p:cBhvr>
                                      <p:to>
                                        <p:strVal val="visible"/>
                                      </p:to>
                                    </p:set>
                                    <p:animEffect transition="in" filter="blinds(horizontal)">
                                      <p:cBhvr>
                                        <p:cTn id="18" dur="500"/>
                                        <p:tgtEl>
                                          <p:spTgt spid="2010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0114" grpId="0" animBg="1"/>
      <p:bldP spid="2010118" grpId="0" animBg="1"/>
      <p:bldP spid="2010120" grpId="0" animBg="1"/>
      <p:bldP spid="2010122" grpId="0" animBg="1"/>
    </p:bldLst>
  </p:timing>
</p:sld>
</file>

<file path=ppt/theme/theme1.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12700" cap="flat" cmpd="sng" algn="ctr">
          <a:solidFill>
            <a:schemeClr val="tx1"/>
          </a:solidFill>
          <a:prstDash val="solid"/>
          <a:round/>
          <a:headEnd type="none" w="med" len="med"/>
          <a:tailEnd type="triangl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ctr" defTabSz="762000" rtl="0" eaLnBrk="0" fontAlgn="base" latinLnBrk="0" hangingPunct="0">
          <a:lnSpc>
            <a:spcPct val="100000"/>
          </a:lnSpc>
          <a:spcBef>
            <a:spcPct val="0"/>
          </a:spcBef>
          <a:spcAft>
            <a:spcPct val="0"/>
          </a:spcAft>
          <a:buClrTx/>
          <a:buSzTx/>
          <a:buFontTx/>
          <a:buNone/>
          <a:tabLst>
            <a:tab pos="228600" algn="l"/>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99CCFF"/>
        </a:solidFill>
        <a:ln w="12700" cap="flat" cmpd="sng" algn="ctr">
          <a:solidFill>
            <a:schemeClr val="tx1"/>
          </a:solidFill>
          <a:prstDash val="solid"/>
          <a:round/>
          <a:headEnd type="none" w="med" len="med"/>
          <a:tailEnd type="triangl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ctr" defTabSz="762000" rtl="0" eaLnBrk="0" fontAlgn="base" latinLnBrk="0" hangingPunct="0">
          <a:lnSpc>
            <a:spcPct val="100000"/>
          </a:lnSpc>
          <a:spcBef>
            <a:spcPct val="0"/>
          </a:spcBef>
          <a:spcAft>
            <a:spcPct val="0"/>
          </a:spcAft>
          <a:buClrTx/>
          <a:buSzTx/>
          <a:buFontTx/>
          <a:buNone/>
          <a:tabLst>
            <a:tab pos="228600" algn="l"/>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12700" cap="flat" cmpd="sng" algn="ctr">
          <a:solidFill>
            <a:schemeClr val="tx1"/>
          </a:solidFill>
          <a:prstDash val="solid"/>
          <a:round/>
          <a:headEnd type="none" w="med" len="med"/>
          <a:tailEnd type="triangl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ctr" defTabSz="762000" rtl="0" eaLnBrk="0" fontAlgn="base" latinLnBrk="0" hangingPunct="0">
          <a:lnSpc>
            <a:spcPct val="100000"/>
          </a:lnSpc>
          <a:spcBef>
            <a:spcPct val="0"/>
          </a:spcBef>
          <a:spcAft>
            <a:spcPct val="0"/>
          </a:spcAft>
          <a:buClrTx/>
          <a:buSzTx/>
          <a:buFontTx/>
          <a:buNone/>
          <a:tabLst>
            <a:tab pos="228600" algn="l"/>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99CCFF"/>
        </a:solidFill>
        <a:ln w="12700" cap="flat" cmpd="sng" algn="ctr">
          <a:solidFill>
            <a:schemeClr val="tx1"/>
          </a:solidFill>
          <a:prstDash val="solid"/>
          <a:round/>
          <a:headEnd type="none" w="med" len="med"/>
          <a:tailEnd type="triangl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ctr" defTabSz="762000" rtl="0" eaLnBrk="0" fontAlgn="base" latinLnBrk="0" hangingPunct="0">
          <a:lnSpc>
            <a:spcPct val="100000"/>
          </a:lnSpc>
          <a:spcBef>
            <a:spcPct val="0"/>
          </a:spcBef>
          <a:spcAft>
            <a:spcPct val="0"/>
          </a:spcAft>
          <a:buClrTx/>
          <a:buSzTx/>
          <a:buFontTx/>
          <a:buNone/>
          <a:tabLst>
            <a:tab pos="228600" algn="l"/>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12700" cap="flat" cmpd="sng" algn="ctr">
          <a:solidFill>
            <a:schemeClr val="tx1"/>
          </a:solidFill>
          <a:prstDash val="solid"/>
          <a:round/>
          <a:headEnd type="none" w="med" len="med"/>
          <a:tailEnd type="triangl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ctr" defTabSz="762000" rtl="0" eaLnBrk="0" fontAlgn="base" latinLnBrk="0" hangingPunct="0">
          <a:lnSpc>
            <a:spcPct val="100000"/>
          </a:lnSpc>
          <a:spcBef>
            <a:spcPct val="0"/>
          </a:spcBef>
          <a:spcAft>
            <a:spcPct val="0"/>
          </a:spcAft>
          <a:buClrTx/>
          <a:buSzTx/>
          <a:buFontTx/>
          <a:buNone/>
          <a:tabLst>
            <a:tab pos="228600" algn="l"/>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99CCFF"/>
        </a:solidFill>
        <a:ln w="12700" cap="flat" cmpd="sng" algn="ctr">
          <a:solidFill>
            <a:schemeClr val="tx1"/>
          </a:solidFill>
          <a:prstDash val="solid"/>
          <a:round/>
          <a:headEnd type="none" w="med" len="med"/>
          <a:tailEnd type="triangl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ctr" defTabSz="762000" rtl="0" eaLnBrk="0" fontAlgn="base" latinLnBrk="0" hangingPunct="0">
          <a:lnSpc>
            <a:spcPct val="100000"/>
          </a:lnSpc>
          <a:spcBef>
            <a:spcPct val="0"/>
          </a:spcBef>
          <a:spcAft>
            <a:spcPct val="0"/>
          </a:spcAft>
          <a:buClrTx/>
          <a:buSzTx/>
          <a:buFontTx/>
          <a:buNone/>
          <a:tabLst>
            <a:tab pos="228600" algn="l"/>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69363</TotalTime>
  <Words>1199</Words>
  <Application>Microsoft Office PowerPoint</Application>
  <PresentationFormat>On-screen Show (4:3)</PresentationFormat>
  <Paragraphs>371</Paragraphs>
  <Slides>21</Slides>
  <Notes>5</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21</vt:i4>
      </vt:variant>
    </vt:vector>
  </HeadingPairs>
  <TitlesOfParts>
    <vt:vector size="33" baseType="lpstr">
      <vt:lpstr>SimSun</vt:lpstr>
      <vt:lpstr>Arial</vt:lpstr>
      <vt:lpstr>Bradley Hand ITC</vt:lpstr>
      <vt:lpstr>Courier New</vt:lpstr>
      <vt:lpstr>Garamond</vt:lpstr>
      <vt:lpstr>Lucida Console</vt:lpstr>
      <vt:lpstr>Tahoma</vt:lpstr>
      <vt:lpstr>Wingdings</vt:lpstr>
      <vt:lpstr>2_Default Design</vt:lpstr>
      <vt:lpstr>1_Default Design</vt:lpstr>
      <vt:lpstr>3_Default Design</vt:lpstr>
      <vt:lpstr>Visio</vt:lpstr>
      <vt:lpstr>Object Oriented  Application Development</vt:lpstr>
      <vt:lpstr>Overview</vt:lpstr>
      <vt:lpstr>Environment Variables http://support.microsoft.com/kb/310519</vt:lpstr>
      <vt:lpstr>Environment Variables</vt:lpstr>
      <vt:lpstr>Environment Variables</vt:lpstr>
      <vt:lpstr>Exercise 12: Path</vt:lpstr>
      <vt:lpstr>Exercise 13: Classpath</vt:lpstr>
      <vt:lpstr>Packages Java 5.0 Program Design P74</vt:lpstr>
      <vt:lpstr>Packages</vt:lpstr>
      <vt:lpstr>Creating a Package - 1</vt:lpstr>
      <vt:lpstr>Creating a Package - 2</vt:lpstr>
      <vt:lpstr>Creating a Package - 3 </vt:lpstr>
      <vt:lpstr>Creating a Package - 4</vt:lpstr>
      <vt:lpstr>Exercise 14: Packages</vt:lpstr>
      <vt:lpstr>Controlling Access  Java 5.0 Program Design P477</vt:lpstr>
      <vt:lpstr>Public Access Modifier</vt:lpstr>
      <vt:lpstr>Protected Access Modifier</vt:lpstr>
      <vt:lpstr>Default Access Modifier</vt:lpstr>
      <vt:lpstr>Private Access Modifier</vt:lpstr>
      <vt:lpstr>Exercise 15: Access Modifiers</vt:lpstr>
      <vt:lpstr>Summary</vt:lpstr>
    </vt:vector>
  </TitlesOfParts>
  <Company>SMU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SMU</dc:creator>
  <cp:lastModifiedBy>David Lo</cp:lastModifiedBy>
  <cp:revision>913</cp:revision>
  <cp:lastPrinted>2015-03-16T05:47:39Z</cp:lastPrinted>
  <dcterms:created xsi:type="dcterms:W3CDTF">2004-06-16T03:03:52Z</dcterms:created>
  <dcterms:modified xsi:type="dcterms:W3CDTF">2016-01-11T08:36:49Z</dcterms:modified>
</cp:coreProperties>
</file>