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0892bb9e0_6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0892bb9e0_6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hello0.py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aa50ba5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aa50ba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bed7358d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bed7358d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hello{2,3,4}.py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3bed7358d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3bed7358d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3bed7358d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3bed7358d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bed7358d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3bed7358d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bed7358d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3bed7358d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aa50ba5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aa50ba5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positional, named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3bed7358d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3bed7358d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hello5.py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bed7358d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bed7358d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hello6.py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strip, capitalize, title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3bed7358d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3bed7358d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aa50ba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aa50ba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bed7358d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3bed7358d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3bed7358d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3bed7358d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interactive math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bed7358d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3bed7358d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calculator{4,5}.py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bed7358d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3bed7358d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3bed7358d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3bed7358d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bed7358d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3bed7358d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hello7.py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3bed7358d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3bed7358d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hello8.py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3bed7358d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3bed7358d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calculator11.py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12b7eb80c_4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12b7eb80c_4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3bed7358d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3bed7358d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bed7358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bed7358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3bed7358d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3bed7358d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aaa50ba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aaa50ba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3bed7358d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3bed7358d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hello1.py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bed7358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bed7358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aa50ba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aaa50ba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python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python.org/3/library/function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python.org/3/library/functions.html#prin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python.org/3/library/stdtypes.html#string-method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python.org/3/library/functions.html#round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Functions, Variables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seudocode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english to owline your </a:t>
            </a:r>
            <a:r>
              <a:rPr lang="en" sz="1200"/>
              <a:t>thoughts</a:t>
            </a:r>
            <a:r>
              <a:rPr lang="en" sz="1200"/>
              <a:t> for the code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of data in a program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tring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docs.python.org/3/library/functions.html#print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print(*objects, sep=' ', end='\n'</a:t>
            </a:r>
            <a:r>
              <a:rPr lang="en" sz="184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, file=sys.stdout, flush=False</a:t>
            </a: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4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40">
              <a:latin typeface="Consolas"/>
              <a:ea typeface="Consolas"/>
              <a:cs typeface="Consolas"/>
              <a:sym typeface="Consolas"/>
            </a:endParaRPr>
          </a:p>
          <a:p>
            <a:pPr indent="-345440" lvl="0" marL="457200" rtl="0" algn="l">
              <a:spcBef>
                <a:spcPts val="0"/>
              </a:spcBef>
              <a:spcAft>
                <a:spcPts val="0"/>
              </a:spcAft>
              <a:buSzPts val="1840"/>
              <a:buFont typeface="Consolas"/>
              <a:buChar char="●"/>
            </a:pP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Function = print</a:t>
            </a:r>
            <a:endParaRPr sz="1840">
              <a:latin typeface="Consolas"/>
              <a:ea typeface="Consolas"/>
              <a:cs typeface="Consolas"/>
              <a:sym typeface="Consolas"/>
            </a:endParaRPr>
          </a:p>
          <a:p>
            <a:pPr indent="-345440" lvl="0" marL="457200" rtl="0" algn="l">
              <a:spcBef>
                <a:spcPts val="0"/>
              </a:spcBef>
              <a:spcAft>
                <a:spcPts val="0"/>
              </a:spcAft>
              <a:buSzPts val="1840"/>
              <a:buFont typeface="Consolas"/>
              <a:buChar char="●"/>
            </a:pP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Arguments = </a:t>
            </a: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inside</a:t>
            </a: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 the </a:t>
            </a: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parentheses</a:t>
            </a:r>
            <a:endParaRPr sz="1840">
              <a:latin typeface="Consolas"/>
              <a:ea typeface="Consolas"/>
              <a:cs typeface="Consolas"/>
              <a:sym typeface="Consolas"/>
            </a:endParaRPr>
          </a:p>
          <a:p>
            <a:pPr indent="-345440" lvl="0" marL="457200" rtl="0" algn="l">
              <a:spcBef>
                <a:spcPts val="0"/>
              </a:spcBef>
              <a:spcAft>
                <a:spcPts val="0"/>
              </a:spcAft>
              <a:buSzPts val="1840"/>
              <a:buFont typeface="Consolas"/>
              <a:buChar char="●"/>
            </a:pP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Parameters = what you can pass thru a function</a:t>
            </a:r>
            <a:endParaRPr sz="1840">
              <a:latin typeface="Consolas"/>
              <a:ea typeface="Consolas"/>
              <a:cs typeface="Consolas"/>
              <a:sym typeface="Consolas"/>
            </a:endParaRPr>
          </a:p>
          <a:p>
            <a:pPr indent="-345440" lvl="0" marL="457200" rtl="0" algn="l">
              <a:spcBef>
                <a:spcPts val="0"/>
              </a:spcBef>
              <a:spcAft>
                <a:spcPts val="0"/>
              </a:spcAft>
              <a:buSzPts val="1840"/>
              <a:buFont typeface="Consolas"/>
              <a:buChar char="●"/>
            </a:pP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*objects = fxn can take infinite number of objhects</a:t>
            </a:r>
            <a:endParaRPr sz="1840">
              <a:latin typeface="Consolas"/>
              <a:ea typeface="Consolas"/>
              <a:cs typeface="Consolas"/>
              <a:sym typeface="Consolas"/>
            </a:endParaRPr>
          </a:p>
          <a:p>
            <a:pPr indent="-345440" lvl="0" marL="457200" rtl="0" algn="l">
              <a:spcBef>
                <a:spcPts val="0"/>
              </a:spcBef>
              <a:spcAft>
                <a:spcPts val="0"/>
              </a:spcAft>
              <a:buSzPts val="1840"/>
              <a:buFont typeface="Consolas"/>
              <a:buChar char="●"/>
            </a:pP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sep=’ ‘ → separator</a:t>
            </a:r>
            <a:endParaRPr sz="1840">
              <a:latin typeface="Consolas"/>
              <a:ea typeface="Consolas"/>
              <a:cs typeface="Consolas"/>
              <a:sym typeface="Consolas"/>
            </a:endParaRPr>
          </a:p>
          <a:p>
            <a:pPr indent="-345440" lvl="0" marL="457200" rtl="0" algn="l">
              <a:spcBef>
                <a:spcPts val="0"/>
              </a:spcBef>
              <a:spcAft>
                <a:spcPts val="0"/>
              </a:spcAft>
              <a:buSzPts val="1840"/>
              <a:buFont typeface="Consolas"/>
              <a:buChar char="●"/>
            </a:pPr>
            <a:r>
              <a:rPr lang="en" sz="1840">
                <a:latin typeface="Consolas"/>
                <a:ea typeface="Consolas"/>
                <a:cs typeface="Consolas"/>
                <a:sym typeface="Consolas"/>
              </a:rPr>
              <a:t>end='\n' → new line</a:t>
            </a:r>
            <a:endParaRPr sz="184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983475" y="4266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Parameters, therefore, are arguments that can be taken by a function.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is a sequence of text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docs.python.org/3/library/stdtypes.html#string-methods</a:t>
            </a:r>
            <a:r>
              <a:rPr lang="en" sz="2640"/>
              <a:t> </a:t>
            </a:r>
            <a:endParaRPr sz="264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Positive or negative number that is not a decimal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python hello.py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nsolas"/>
              <a:buChar char="+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→ add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→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subtract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 → multiply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 → divide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 → remainder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mode</a:t>
            </a:r>
            <a:endParaRPr/>
          </a:p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Any time you enter code into the terminal it will execute immediately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Number with decimals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4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docs.python.org/3/library/functions.html#round</a:t>
            </a:r>
            <a:r>
              <a:rPr lang="en" sz="3140"/>
              <a:t> </a:t>
            </a:r>
            <a:endParaRPr sz="314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round(number[, ndigits])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Takes a number as the 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argument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-30289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You can round to the number of digits → this is optional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efine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Creates functions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type="title"/>
          </p:nvPr>
        </p:nvSpPr>
        <p:spPr>
          <a:xfrm>
            <a:off x="408050" y="4736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Variable</a:t>
            </a:r>
            <a:r>
              <a:rPr lang="en" sz="1200"/>
              <a:t> only exists in the context which you </a:t>
            </a:r>
            <a:r>
              <a:rPr lang="en" sz="1200"/>
              <a:t>define</a:t>
            </a:r>
            <a:r>
              <a:rPr lang="en" sz="1200"/>
              <a:t> it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●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a value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explicitly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back to u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 to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with Python</a:t>
            </a:r>
            <a:endParaRPr/>
          </a:p>
        </p:txBody>
      </p:sp>
      <p:sp>
        <p:nvSpPr>
          <p:cNvPr id="191" name="Google Shape;191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Functions, Variables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0250" y="450150"/>
            <a:ext cx="810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Function is actions or verb </a:t>
            </a:r>
            <a:r>
              <a:rPr lang="en" sz="1200"/>
              <a:t>that the program already has to do what you ask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ex) print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Input to a function that influences its behavior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effects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visual or audio impact of the </a:t>
            </a:r>
            <a:r>
              <a:rPr lang="en" sz="1200"/>
              <a:t>function</a:t>
            </a:r>
            <a:r>
              <a:rPr lang="en" sz="1200"/>
              <a:t> and the argument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Mistake in the program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Problems</a:t>
            </a:r>
            <a:r>
              <a:rPr lang="en" sz="1200"/>
              <a:t> for you to solve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Getting the users input and hand it back to me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Variable</a:t>
            </a:r>
            <a:r>
              <a:rPr lang="en" sz="1200"/>
              <a:t> is something that stores a value within the program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= is assignment not ‘equals to’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omments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English way to describe code. Entirely for the user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