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DB35-73A3-4708-8159-EA057F1F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CD2D3-FA34-439E-9F7B-DFBBE9D3F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36F8-809C-4274-BB6F-DB644140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1282-261B-4BDD-83ED-84C73808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244F-BC53-4536-805B-E3F122EB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00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5DB7-1D1A-4A85-A9A9-634B6FD0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B0BFB-8B1D-4533-A7F7-EB3AF208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C63A-107C-426B-9B63-67F1D1F5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5A77-C62B-4473-8E0C-595A3088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2E08-D071-40C4-8817-9D63D905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42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8FB5C-56CC-4937-A85F-5A8A767EE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2C5AF-B0A1-4273-86F7-41E0095B4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3C04-6FBD-46E0-ABD3-EED516E2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B901-D0AF-467F-B61E-25BAAD26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6978-ECE5-442C-BA0E-587D24A5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984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D96F-F9DE-4875-96F9-7B3FB44B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04D3-AC26-4BB9-A455-64DF69EE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B90C-C48B-4473-9C5F-0D6AECD2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D0F6-C766-437F-A83E-76373938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D2A77-0B1A-4A58-9F57-8D295A46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3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8140-7317-41A5-86DD-272ACB72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88F9F-03C3-4EA7-9C03-9A72DDD6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7D08-2E3C-4309-A3D3-B3EA3ACB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8FB0-340A-43DA-B608-456BFE13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6634-7FAD-404A-80DE-75B68B9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84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A585-4F3A-4E37-8C22-FDF9B17B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A502-D970-4C11-A333-E16B6A324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89146-4875-4601-AF73-6D90F0FEC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24554-7489-4C34-80E7-B814B181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D8342-52EF-49B5-B2BF-F1F92317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643C4-51DB-48AD-8E2D-56C621CE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10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BA67-FFFC-47DB-978C-8C53D05B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9176D-2BAC-4561-9090-D38CB9DDF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5667F-440E-4726-873B-F67839D5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7BAD2-F516-4C69-8B27-3B5A24AF3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5D4FF-445C-4FCE-9271-3E07EE138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5A93D-7CDC-4EE7-BD53-31555952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AB055-05B4-426F-86D6-0DA3E132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0971F-D4EA-4D96-8C5B-A03F0A6F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19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5AA1-F1F2-47C8-9C85-32DE9E89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DAF6C-BAAE-4988-A7E1-DCECD914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A5BDF-EC3E-493B-B3A7-D4E07ED7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A12F5-523D-4A5C-A5A7-B8D25474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77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2984B-9053-421A-B4E0-B62DA6A7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E9FC0-3289-4910-B623-0BE9F493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934A0-8010-489C-88D7-230A1C4C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90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98B0-8424-4CC0-9232-0B99243E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A209-7468-4811-9861-620268DC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78796-E620-44F9-9387-DF00264C0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7D101-FA5B-475B-8DEA-9BF9AB50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1AA68-0F6A-42B2-8A00-9EEDD28C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75E4C-BC48-4294-8DE1-049B75B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E01A-4296-4E0A-AC13-34AD34F4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E6DF6-2CA8-4C96-A2F8-2E3C8A32B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71FBE-BB20-42F5-8360-267D8765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C8668-6217-4FCA-A461-1B559E38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4977-30D5-4690-9847-0D88BC9E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E109-69D3-4809-8C9E-641CED0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03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E8289-57EC-4898-BB12-41CEBFD4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2A03-130E-48BD-9B15-F3F42F35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A847-75B2-4469-82BB-6196745AF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D644-BD03-4BFC-875E-4AD21755DE83}" type="datetimeFigureOut">
              <a:rPr lang="de-CH" smtClean="0"/>
              <a:t>14.06.2021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A0EC-4C84-40EA-A1DF-9F7C41C50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53D7-2282-4FBE-BAC5-3993D7EA3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11A0-25BA-4D0D-8527-8F66796E53A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70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C330CE4-3124-4FE5-9163-F36C4A205E2A}"/>
              </a:ext>
            </a:extLst>
          </p:cNvPr>
          <p:cNvGrpSpPr/>
          <p:nvPr/>
        </p:nvGrpSpPr>
        <p:grpSpPr>
          <a:xfrm>
            <a:off x="973590" y="613797"/>
            <a:ext cx="9739731" cy="1321599"/>
            <a:chOff x="973590" y="2202932"/>
            <a:chExt cx="9739731" cy="1321599"/>
          </a:xfrm>
        </p:grpSpPr>
        <p:pic>
          <p:nvPicPr>
            <p:cNvPr id="24" name="Graphic 23" descr="Walk with solid fill">
              <a:extLst>
                <a:ext uri="{FF2B5EF4-FFF2-40B4-BE49-F238E27FC236}">
                  <a16:creationId xmlns:a16="http://schemas.microsoft.com/office/drawing/2014/main" id="{EF97D3B2-FEFD-4B42-B2DA-718B68BF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1348" y="2273919"/>
              <a:ext cx="971974" cy="971974"/>
            </a:xfrm>
            <a:prstGeom prst="rect">
              <a:avLst/>
            </a:prstGeom>
          </p:spPr>
        </p:pic>
        <p:sp>
          <p:nvSpPr>
            <p:cNvPr id="26" name="Right Bracket 25">
              <a:extLst>
                <a:ext uri="{FF2B5EF4-FFF2-40B4-BE49-F238E27FC236}">
                  <a16:creationId xmlns:a16="http://schemas.microsoft.com/office/drawing/2014/main" id="{D090DAA4-47DB-4BA9-8C82-2954648D8CB7}"/>
                </a:ext>
              </a:extLst>
            </p:cNvPr>
            <p:cNvSpPr/>
            <p:nvPr/>
          </p:nvSpPr>
          <p:spPr>
            <a:xfrm>
              <a:off x="973590" y="2202932"/>
              <a:ext cx="1907610" cy="1226067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52FF2A52-F6DD-4ABC-B678-59207F081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79621" y="2328674"/>
              <a:ext cx="971974" cy="971974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CAE58920-9AA0-40FC-9DBF-623B46A8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8679" y="2329326"/>
              <a:ext cx="971974" cy="971974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225FFE8F-CE10-4F76-9DC0-C52BFEF1A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674" y="2329978"/>
              <a:ext cx="971974" cy="971974"/>
            </a:xfrm>
            <a:prstGeom prst="rect">
              <a:avLst/>
            </a:prstGeom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1EC6B9D-C152-462E-834E-3B1B303EBD5D}"/>
                </a:ext>
              </a:extLst>
            </p:cNvPr>
            <p:cNvSpPr/>
            <p:nvPr/>
          </p:nvSpPr>
          <p:spPr>
            <a:xfrm>
              <a:off x="5096824" y="3300648"/>
              <a:ext cx="2641022" cy="22388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phic 30" descr="Register with solid fill">
              <a:extLst>
                <a:ext uri="{FF2B5EF4-FFF2-40B4-BE49-F238E27FC236}">
                  <a16:creationId xmlns:a16="http://schemas.microsoft.com/office/drawing/2014/main" id="{F29A30B3-0F6F-4B0D-BAFD-0E27C3D4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1347" y="2202932"/>
              <a:ext cx="971974" cy="9719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22B5F8-3AF1-4331-A9AA-CC474DAFB2EC}"/>
              </a:ext>
            </a:extLst>
          </p:cNvPr>
          <p:cNvSpPr txBox="1"/>
          <p:nvPr/>
        </p:nvSpPr>
        <p:spPr>
          <a:xfrm>
            <a:off x="1384219" y="5958975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Queue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8834D4-4831-400D-8A92-67EF32644326}"/>
              </a:ext>
            </a:extLst>
          </p:cNvPr>
          <p:cNvSpPr txBox="1"/>
          <p:nvPr/>
        </p:nvSpPr>
        <p:spPr>
          <a:xfrm>
            <a:off x="5342169" y="5958975"/>
            <a:ext cx="215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Walking 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AF462-D01F-45D9-8717-E6E79E652249}"/>
              </a:ext>
            </a:extLst>
          </p:cNvPr>
          <p:cNvSpPr txBox="1"/>
          <p:nvPr/>
        </p:nvSpPr>
        <p:spPr>
          <a:xfrm>
            <a:off x="9056756" y="5958975"/>
            <a:ext cx="2341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Service Station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866EB1-33DA-46F8-90E4-BE10CCD469E6}"/>
              </a:ext>
            </a:extLst>
          </p:cNvPr>
          <p:cNvGrpSpPr/>
          <p:nvPr/>
        </p:nvGrpSpPr>
        <p:grpSpPr>
          <a:xfrm>
            <a:off x="973590" y="2275961"/>
            <a:ext cx="9739731" cy="1321599"/>
            <a:chOff x="973590" y="2202932"/>
            <a:chExt cx="9739731" cy="1321599"/>
          </a:xfrm>
        </p:grpSpPr>
        <p:pic>
          <p:nvPicPr>
            <p:cNvPr id="43" name="Graphic 42" descr="Walk with solid fill">
              <a:extLst>
                <a:ext uri="{FF2B5EF4-FFF2-40B4-BE49-F238E27FC236}">
                  <a16:creationId xmlns:a16="http://schemas.microsoft.com/office/drawing/2014/main" id="{C023AA4E-A963-4E9D-8D23-26AC25833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1348" y="2273919"/>
              <a:ext cx="971974" cy="971974"/>
            </a:xfrm>
            <a:prstGeom prst="rect">
              <a:avLst/>
            </a:prstGeom>
          </p:spPr>
        </p:pic>
        <p:sp>
          <p:nvSpPr>
            <p:cNvPr id="45" name="Right Bracket 44">
              <a:extLst>
                <a:ext uri="{FF2B5EF4-FFF2-40B4-BE49-F238E27FC236}">
                  <a16:creationId xmlns:a16="http://schemas.microsoft.com/office/drawing/2014/main" id="{4FD32372-904C-4416-BE8B-360716229476}"/>
                </a:ext>
              </a:extLst>
            </p:cNvPr>
            <p:cNvSpPr/>
            <p:nvPr/>
          </p:nvSpPr>
          <p:spPr>
            <a:xfrm>
              <a:off x="973590" y="2202932"/>
              <a:ext cx="1907610" cy="1226067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F667A799-E3FE-4C5B-AD20-05A7F193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79621" y="2328674"/>
              <a:ext cx="971974" cy="971974"/>
            </a:xfrm>
            <a:prstGeom prst="rect">
              <a:avLst/>
            </a:prstGeom>
          </p:spPr>
        </p:pic>
        <p:pic>
          <p:nvPicPr>
            <p:cNvPr id="47" name="Graphic 46" descr="Man with solid fill">
              <a:extLst>
                <a:ext uri="{FF2B5EF4-FFF2-40B4-BE49-F238E27FC236}">
                  <a16:creationId xmlns:a16="http://schemas.microsoft.com/office/drawing/2014/main" id="{1BE35A04-DAF1-4C39-AF81-C17F9BBBA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8679" y="2329326"/>
              <a:ext cx="971974" cy="971974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800CC623-2924-4AEA-83BE-61E181263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674" y="2329978"/>
              <a:ext cx="971974" cy="971974"/>
            </a:xfrm>
            <a:prstGeom prst="rect">
              <a:avLst/>
            </a:prstGeom>
          </p:spPr>
        </p:pic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015FD57B-D262-4D5C-A65D-AFD97B4EF929}"/>
                </a:ext>
              </a:extLst>
            </p:cNvPr>
            <p:cNvSpPr/>
            <p:nvPr/>
          </p:nvSpPr>
          <p:spPr>
            <a:xfrm>
              <a:off x="5096824" y="3300648"/>
              <a:ext cx="2641022" cy="22388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" name="Graphic 49" descr="Register with solid fill">
              <a:extLst>
                <a:ext uri="{FF2B5EF4-FFF2-40B4-BE49-F238E27FC236}">
                  <a16:creationId xmlns:a16="http://schemas.microsoft.com/office/drawing/2014/main" id="{73AC9CBE-0E46-4AF4-84A8-5EE1F8D1D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1347" y="2202932"/>
              <a:ext cx="971974" cy="971974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5DCFB1-ABA7-4BE3-8080-C55F2BC8BF6A}"/>
              </a:ext>
            </a:extLst>
          </p:cNvPr>
          <p:cNvGrpSpPr/>
          <p:nvPr/>
        </p:nvGrpSpPr>
        <p:grpSpPr>
          <a:xfrm>
            <a:off x="973590" y="3942655"/>
            <a:ext cx="9739731" cy="1321599"/>
            <a:chOff x="973590" y="2202932"/>
            <a:chExt cx="9739731" cy="1321599"/>
          </a:xfrm>
        </p:grpSpPr>
        <p:pic>
          <p:nvPicPr>
            <p:cNvPr id="61" name="Graphic 60" descr="Walk with solid fill">
              <a:extLst>
                <a:ext uri="{FF2B5EF4-FFF2-40B4-BE49-F238E27FC236}">
                  <a16:creationId xmlns:a16="http://schemas.microsoft.com/office/drawing/2014/main" id="{08159141-13B0-4D53-9845-F373B434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1348" y="2273919"/>
              <a:ext cx="971974" cy="971974"/>
            </a:xfrm>
            <a:prstGeom prst="rect">
              <a:avLst/>
            </a:prstGeom>
          </p:spPr>
        </p:pic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50ECD4F2-4F6E-4500-91C9-2D8C70D7F3AD}"/>
                </a:ext>
              </a:extLst>
            </p:cNvPr>
            <p:cNvSpPr/>
            <p:nvPr/>
          </p:nvSpPr>
          <p:spPr>
            <a:xfrm>
              <a:off x="973590" y="2202932"/>
              <a:ext cx="1907610" cy="1226067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3" name="Graphic 62" descr="Man with solid fill">
              <a:extLst>
                <a:ext uri="{FF2B5EF4-FFF2-40B4-BE49-F238E27FC236}">
                  <a16:creationId xmlns:a16="http://schemas.microsoft.com/office/drawing/2014/main" id="{195615BC-B389-46C5-AEAF-596D871F4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79621" y="2328674"/>
              <a:ext cx="971974" cy="971974"/>
            </a:xfrm>
            <a:prstGeom prst="rect">
              <a:avLst/>
            </a:prstGeom>
          </p:spPr>
        </p:pic>
        <p:pic>
          <p:nvPicPr>
            <p:cNvPr id="64" name="Graphic 63" descr="Man with solid fill">
              <a:extLst>
                <a:ext uri="{FF2B5EF4-FFF2-40B4-BE49-F238E27FC236}">
                  <a16:creationId xmlns:a16="http://schemas.microsoft.com/office/drawing/2014/main" id="{C1FE3F97-0CBA-43DF-BC15-C202FC86C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8679" y="2329326"/>
              <a:ext cx="971974" cy="971974"/>
            </a:xfrm>
            <a:prstGeom prst="rect">
              <a:avLst/>
            </a:prstGeom>
          </p:spPr>
        </p:pic>
        <p:pic>
          <p:nvPicPr>
            <p:cNvPr id="65" name="Graphic 64" descr="Man with solid fill">
              <a:extLst>
                <a:ext uri="{FF2B5EF4-FFF2-40B4-BE49-F238E27FC236}">
                  <a16:creationId xmlns:a16="http://schemas.microsoft.com/office/drawing/2014/main" id="{E2C7350F-E817-4601-9783-5BFBCBBE1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674" y="2329978"/>
              <a:ext cx="971974" cy="971974"/>
            </a:xfrm>
            <a:prstGeom prst="rect">
              <a:avLst/>
            </a:prstGeom>
          </p:spPr>
        </p:pic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1D817D7F-4454-4B43-9DC4-A7DE7A576125}"/>
                </a:ext>
              </a:extLst>
            </p:cNvPr>
            <p:cNvSpPr/>
            <p:nvPr/>
          </p:nvSpPr>
          <p:spPr>
            <a:xfrm>
              <a:off x="5096824" y="3300648"/>
              <a:ext cx="2641022" cy="22388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7" name="Graphic 66" descr="Register with solid fill">
              <a:extLst>
                <a:ext uri="{FF2B5EF4-FFF2-40B4-BE49-F238E27FC236}">
                  <a16:creationId xmlns:a16="http://schemas.microsoft.com/office/drawing/2014/main" id="{39F37AC0-2110-4AD6-A21F-1D3CF715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41347" y="2202932"/>
              <a:ext cx="971974" cy="971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63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C330CE4-3124-4FE5-9163-F36C4A205E2A}"/>
              </a:ext>
            </a:extLst>
          </p:cNvPr>
          <p:cNvGrpSpPr/>
          <p:nvPr/>
        </p:nvGrpSpPr>
        <p:grpSpPr>
          <a:xfrm>
            <a:off x="5096824" y="613797"/>
            <a:ext cx="5616497" cy="1321599"/>
            <a:chOff x="5096824" y="2202932"/>
            <a:chExt cx="5616497" cy="1321599"/>
          </a:xfrm>
        </p:grpSpPr>
        <p:pic>
          <p:nvPicPr>
            <p:cNvPr id="24" name="Graphic 23" descr="Walk with solid fill">
              <a:extLst>
                <a:ext uri="{FF2B5EF4-FFF2-40B4-BE49-F238E27FC236}">
                  <a16:creationId xmlns:a16="http://schemas.microsoft.com/office/drawing/2014/main" id="{EF97D3B2-FEFD-4B42-B2DA-718B68BF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1348" y="2273919"/>
              <a:ext cx="971974" cy="971974"/>
            </a:xfrm>
            <a:prstGeom prst="rect">
              <a:avLst/>
            </a:prstGeom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1EC6B9D-C152-462E-834E-3B1B303EBD5D}"/>
                </a:ext>
              </a:extLst>
            </p:cNvPr>
            <p:cNvSpPr/>
            <p:nvPr/>
          </p:nvSpPr>
          <p:spPr>
            <a:xfrm>
              <a:off x="5096824" y="3300648"/>
              <a:ext cx="2641022" cy="22388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phic 30" descr="Register with solid fill">
              <a:extLst>
                <a:ext uri="{FF2B5EF4-FFF2-40B4-BE49-F238E27FC236}">
                  <a16:creationId xmlns:a16="http://schemas.microsoft.com/office/drawing/2014/main" id="{F29A30B3-0F6F-4B0D-BAFD-0E27C3D4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41347" y="2202932"/>
              <a:ext cx="971974" cy="97197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22B5F8-3AF1-4331-A9AA-CC474DAFB2EC}"/>
              </a:ext>
            </a:extLst>
          </p:cNvPr>
          <p:cNvSpPr txBox="1"/>
          <p:nvPr/>
        </p:nvSpPr>
        <p:spPr>
          <a:xfrm>
            <a:off x="1384219" y="5958975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Queue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8834D4-4831-400D-8A92-67EF32644326}"/>
              </a:ext>
            </a:extLst>
          </p:cNvPr>
          <p:cNvSpPr txBox="1"/>
          <p:nvPr/>
        </p:nvSpPr>
        <p:spPr>
          <a:xfrm>
            <a:off x="5342170" y="5958975"/>
            <a:ext cx="215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Walking 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AF462-D01F-45D9-8717-E6E79E652249}"/>
              </a:ext>
            </a:extLst>
          </p:cNvPr>
          <p:cNvSpPr txBox="1"/>
          <p:nvPr/>
        </p:nvSpPr>
        <p:spPr>
          <a:xfrm>
            <a:off x="9056756" y="5958975"/>
            <a:ext cx="2341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Service Station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866EB1-33DA-46F8-90E4-BE10CCD469E6}"/>
              </a:ext>
            </a:extLst>
          </p:cNvPr>
          <p:cNvGrpSpPr/>
          <p:nvPr/>
        </p:nvGrpSpPr>
        <p:grpSpPr>
          <a:xfrm>
            <a:off x="973590" y="2275961"/>
            <a:ext cx="9739731" cy="1321599"/>
            <a:chOff x="973590" y="2202932"/>
            <a:chExt cx="9739731" cy="1321599"/>
          </a:xfrm>
        </p:grpSpPr>
        <p:pic>
          <p:nvPicPr>
            <p:cNvPr id="43" name="Graphic 42" descr="Walk with solid fill">
              <a:extLst>
                <a:ext uri="{FF2B5EF4-FFF2-40B4-BE49-F238E27FC236}">
                  <a16:creationId xmlns:a16="http://schemas.microsoft.com/office/drawing/2014/main" id="{C023AA4E-A963-4E9D-8D23-26AC25833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1348" y="2273919"/>
              <a:ext cx="971974" cy="971974"/>
            </a:xfrm>
            <a:prstGeom prst="rect">
              <a:avLst/>
            </a:prstGeom>
          </p:spPr>
        </p:pic>
        <p:sp>
          <p:nvSpPr>
            <p:cNvPr id="45" name="Right Bracket 44">
              <a:extLst>
                <a:ext uri="{FF2B5EF4-FFF2-40B4-BE49-F238E27FC236}">
                  <a16:creationId xmlns:a16="http://schemas.microsoft.com/office/drawing/2014/main" id="{4FD32372-904C-4416-BE8B-360716229476}"/>
                </a:ext>
              </a:extLst>
            </p:cNvPr>
            <p:cNvSpPr/>
            <p:nvPr/>
          </p:nvSpPr>
          <p:spPr>
            <a:xfrm>
              <a:off x="973590" y="2202932"/>
              <a:ext cx="1907610" cy="1226067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F667A799-E3FE-4C5B-AD20-05A7F193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79621" y="2328674"/>
              <a:ext cx="971974" cy="971974"/>
            </a:xfrm>
            <a:prstGeom prst="rect">
              <a:avLst/>
            </a:prstGeom>
          </p:spPr>
        </p:pic>
        <p:pic>
          <p:nvPicPr>
            <p:cNvPr id="47" name="Graphic 46" descr="Man with solid fill">
              <a:extLst>
                <a:ext uri="{FF2B5EF4-FFF2-40B4-BE49-F238E27FC236}">
                  <a16:creationId xmlns:a16="http://schemas.microsoft.com/office/drawing/2014/main" id="{1BE35A04-DAF1-4C39-AF81-C17F9BBBA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78679" y="2329326"/>
              <a:ext cx="971974" cy="971974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800CC623-2924-4AEA-83BE-61E181263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5674" y="2329978"/>
              <a:ext cx="971974" cy="971974"/>
            </a:xfrm>
            <a:prstGeom prst="rect">
              <a:avLst/>
            </a:prstGeom>
          </p:spPr>
        </p:pic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015FD57B-D262-4D5C-A65D-AFD97B4EF929}"/>
                </a:ext>
              </a:extLst>
            </p:cNvPr>
            <p:cNvSpPr/>
            <p:nvPr/>
          </p:nvSpPr>
          <p:spPr>
            <a:xfrm>
              <a:off x="5096824" y="3300648"/>
              <a:ext cx="2641022" cy="22388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" name="Graphic 49" descr="Register with solid fill">
              <a:extLst>
                <a:ext uri="{FF2B5EF4-FFF2-40B4-BE49-F238E27FC236}">
                  <a16:creationId xmlns:a16="http://schemas.microsoft.com/office/drawing/2014/main" id="{73AC9CBE-0E46-4AF4-84A8-5EE1F8D1D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41347" y="2202932"/>
              <a:ext cx="971974" cy="971974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5DCFB1-ABA7-4BE3-8080-C55F2BC8BF6A}"/>
              </a:ext>
            </a:extLst>
          </p:cNvPr>
          <p:cNvGrpSpPr/>
          <p:nvPr/>
        </p:nvGrpSpPr>
        <p:grpSpPr>
          <a:xfrm>
            <a:off x="5096824" y="3942655"/>
            <a:ext cx="5616497" cy="1321599"/>
            <a:chOff x="5096824" y="2202932"/>
            <a:chExt cx="5616497" cy="1321599"/>
          </a:xfrm>
        </p:grpSpPr>
        <p:pic>
          <p:nvPicPr>
            <p:cNvPr id="61" name="Graphic 60" descr="Walk with solid fill">
              <a:extLst>
                <a:ext uri="{FF2B5EF4-FFF2-40B4-BE49-F238E27FC236}">
                  <a16:creationId xmlns:a16="http://schemas.microsoft.com/office/drawing/2014/main" id="{08159141-13B0-4D53-9845-F373B434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1348" y="2273919"/>
              <a:ext cx="971974" cy="971974"/>
            </a:xfrm>
            <a:prstGeom prst="rect">
              <a:avLst/>
            </a:prstGeom>
          </p:spPr>
        </p:pic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1D817D7F-4454-4B43-9DC4-A7DE7A576125}"/>
                </a:ext>
              </a:extLst>
            </p:cNvPr>
            <p:cNvSpPr/>
            <p:nvPr/>
          </p:nvSpPr>
          <p:spPr>
            <a:xfrm>
              <a:off x="5096824" y="3300648"/>
              <a:ext cx="2641022" cy="22388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7" name="Graphic 66" descr="Register with solid fill">
              <a:extLst>
                <a:ext uri="{FF2B5EF4-FFF2-40B4-BE49-F238E27FC236}">
                  <a16:creationId xmlns:a16="http://schemas.microsoft.com/office/drawing/2014/main" id="{39F37AC0-2110-4AD6-A21F-1D3CF715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41347" y="2202932"/>
              <a:ext cx="971974" cy="971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5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 descr="Register with solid fill">
            <a:extLst>
              <a:ext uri="{FF2B5EF4-FFF2-40B4-BE49-F238E27FC236}">
                <a16:creationId xmlns:a16="http://schemas.microsoft.com/office/drawing/2014/main" id="{F29A30B3-0F6F-4B0D-BAFD-0E27C3D4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347" y="613797"/>
            <a:ext cx="971974" cy="97197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68834D4-4831-400D-8A92-67EF32644326}"/>
              </a:ext>
            </a:extLst>
          </p:cNvPr>
          <p:cNvSpPr txBox="1"/>
          <p:nvPr/>
        </p:nvSpPr>
        <p:spPr>
          <a:xfrm>
            <a:off x="889499" y="5978623"/>
            <a:ext cx="215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Walking Time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AF462-D01F-45D9-8717-E6E79E652249}"/>
              </a:ext>
            </a:extLst>
          </p:cNvPr>
          <p:cNvSpPr txBox="1"/>
          <p:nvPr/>
        </p:nvSpPr>
        <p:spPr>
          <a:xfrm>
            <a:off x="9056756" y="5958975"/>
            <a:ext cx="2341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Service Station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60F11F-EEDB-49E9-ADF2-E1C862F932FF}"/>
              </a:ext>
            </a:extLst>
          </p:cNvPr>
          <p:cNvGrpSpPr/>
          <p:nvPr/>
        </p:nvGrpSpPr>
        <p:grpSpPr>
          <a:xfrm>
            <a:off x="5429404" y="2275961"/>
            <a:ext cx="1978005" cy="1226067"/>
            <a:chOff x="5429404" y="2275961"/>
            <a:chExt cx="1978005" cy="1226067"/>
          </a:xfrm>
        </p:grpSpPr>
        <p:sp>
          <p:nvSpPr>
            <p:cNvPr id="45" name="Right Bracket 44">
              <a:extLst>
                <a:ext uri="{FF2B5EF4-FFF2-40B4-BE49-F238E27FC236}">
                  <a16:creationId xmlns:a16="http://schemas.microsoft.com/office/drawing/2014/main" id="{4FD32372-904C-4416-BE8B-360716229476}"/>
                </a:ext>
              </a:extLst>
            </p:cNvPr>
            <p:cNvSpPr/>
            <p:nvPr/>
          </p:nvSpPr>
          <p:spPr>
            <a:xfrm>
              <a:off x="5429404" y="2275961"/>
              <a:ext cx="1907610" cy="1226067"/>
            </a:xfrm>
            <a:prstGeom prst="righ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F667A799-E3FE-4C5B-AD20-05A7F193C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5435" y="2401703"/>
              <a:ext cx="971974" cy="971974"/>
            </a:xfrm>
            <a:prstGeom prst="rect">
              <a:avLst/>
            </a:prstGeom>
          </p:spPr>
        </p:pic>
        <p:pic>
          <p:nvPicPr>
            <p:cNvPr id="47" name="Graphic 46" descr="Man with solid fill">
              <a:extLst>
                <a:ext uri="{FF2B5EF4-FFF2-40B4-BE49-F238E27FC236}">
                  <a16:creationId xmlns:a16="http://schemas.microsoft.com/office/drawing/2014/main" id="{1BE35A04-DAF1-4C39-AF81-C17F9BBBA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4493" y="2402355"/>
              <a:ext cx="971974" cy="971974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800CC623-2924-4AEA-83BE-61E181263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1488" y="2403007"/>
              <a:ext cx="971974" cy="97197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F04D2-BC0B-4EB0-A13F-47A95F4090F3}"/>
              </a:ext>
            </a:extLst>
          </p:cNvPr>
          <p:cNvGrpSpPr/>
          <p:nvPr/>
        </p:nvGrpSpPr>
        <p:grpSpPr>
          <a:xfrm>
            <a:off x="644154" y="2346948"/>
            <a:ext cx="2641022" cy="1250612"/>
            <a:chOff x="596062" y="2346948"/>
            <a:chExt cx="2641022" cy="1250612"/>
          </a:xfrm>
        </p:grpSpPr>
        <p:pic>
          <p:nvPicPr>
            <p:cNvPr id="43" name="Graphic 42" descr="Walk with solid fill">
              <a:extLst>
                <a:ext uri="{FF2B5EF4-FFF2-40B4-BE49-F238E27FC236}">
                  <a16:creationId xmlns:a16="http://schemas.microsoft.com/office/drawing/2014/main" id="{C023AA4E-A963-4E9D-8D23-26AC25833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30586" y="2346948"/>
              <a:ext cx="971974" cy="971974"/>
            </a:xfrm>
            <a:prstGeom prst="rect">
              <a:avLst/>
            </a:prstGeom>
          </p:spPr>
        </p:pic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015FD57B-D262-4D5C-A65D-AFD97B4EF929}"/>
                </a:ext>
              </a:extLst>
            </p:cNvPr>
            <p:cNvSpPr/>
            <p:nvPr/>
          </p:nvSpPr>
          <p:spPr>
            <a:xfrm>
              <a:off x="596062" y="3373677"/>
              <a:ext cx="2641022" cy="22388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50" name="Graphic 49" descr="Register with solid fill">
            <a:extLst>
              <a:ext uri="{FF2B5EF4-FFF2-40B4-BE49-F238E27FC236}">
                <a16:creationId xmlns:a16="http://schemas.microsoft.com/office/drawing/2014/main" id="{73AC9CBE-0E46-4AF4-84A8-5EE1F8D1D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347" y="2275961"/>
            <a:ext cx="971974" cy="971974"/>
          </a:xfrm>
          <a:prstGeom prst="rect">
            <a:avLst/>
          </a:prstGeom>
        </p:spPr>
      </p:pic>
      <p:pic>
        <p:nvPicPr>
          <p:cNvPr id="67" name="Graphic 66" descr="Register with solid fill">
            <a:extLst>
              <a:ext uri="{FF2B5EF4-FFF2-40B4-BE49-F238E27FC236}">
                <a16:creationId xmlns:a16="http://schemas.microsoft.com/office/drawing/2014/main" id="{39F37AC0-2110-4AD6-A21F-1D3CF715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347" y="3942655"/>
            <a:ext cx="971974" cy="9719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5A2BEC-10BD-416A-A0A1-C3C81A4300A2}"/>
              </a:ext>
            </a:extLst>
          </p:cNvPr>
          <p:cNvSpPr txBox="1"/>
          <p:nvPr/>
        </p:nvSpPr>
        <p:spPr>
          <a:xfrm>
            <a:off x="5840032" y="5958975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70309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Gachnang</dc:creator>
  <cp:lastModifiedBy>Phillip Gachnang</cp:lastModifiedBy>
  <cp:revision>8</cp:revision>
  <dcterms:created xsi:type="dcterms:W3CDTF">2021-06-14T16:31:17Z</dcterms:created>
  <dcterms:modified xsi:type="dcterms:W3CDTF">2021-06-14T21:32:32Z</dcterms:modified>
</cp:coreProperties>
</file>