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883B-FDBC-4690-9495-080136D206EB}" type="datetimeFigureOut">
              <a:rPr lang="de-CH" smtClean="0"/>
              <a:t>07.02.2017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70C0-98AB-4793-9493-27879AE34E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790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883B-FDBC-4690-9495-080136D206EB}" type="datetimeFigureOut">
              <a:rPr lang="de-CH" smtClean="0"/>
              <a:t>07.02.2017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70C0-98AB-4793-9493-27879AE34E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644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883B-FDBC-4690-9495-080136D206EB}" type="datetimeFigureOut">
              <a:rPr lang="de-CH" smtClean="0"/>
              <a:t>07.02.2017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70C0-98AB-4793-9493-27879AE34E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455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883B-FDBC-4690-9495-080136D206EB}" type="datetimeFigureOut">
              <a:rPr lang="de-CH" smtClean="0"/>
              <a:t>07.02.2017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70C0-98AB-4793-9493-27879AE34E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199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883B-FDBC-4690-9495-080136D206EB}" type="datetimeFigureOut">
              <a:rPr lang="de-CH" smtClean="0"/>
              <a:t>07.02.2017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70C0-98AB-4793-9493-27879AE34E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713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883B-FDBC-4690-9495-080136D206EB}" type="datetimeFigureOut">
              <a:rPr lang="de-CH" smtClean="0"/>
              <a:t>07.02.2017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70C0-98AB-4793-9493-27879AE34E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94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883B-FDBC-4690-9495-080136D206EB}" type="datetimeFigureOut">
              <a:rPr lang="de-CH" smtClean="0"/>
              <a:t>07.02.2017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70C0-98AB-4793-9493-27879AE34E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600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883B-FDBC-4690-9495-080136D206EB}" type="datetimeFigureOut">
              <a:rPr lang="de-CH" smtClean="0"/>
              <a:t>07.02.2017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70C0-98AB-4793-9493-27879AE34E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295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883B-FDBC-4690-9495-080136D206EB}" type="datetimeFigureOut">
              <a:rPr lang="de-CH" smtClean="0"/>
              <a:t>07.02.2017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70C0-98AB-4793-9493-27879AE34E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477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883B-FDBC-4690-9495-080136D206EB}" type="datetimeFigureOut">
              <a:rPr lang="de-CH" smtClean="0"/>
              <a:t>07.02.2017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70C0-98AB-4793-9493-27879AE34E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576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883B-FDBC-4690-9495-080136D206EB}" type="datetimeFigureOut">
              <a:rPr lang="de-CH" smtClean="0"/>
              <a:t>07.02.2017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570C0-98AB-4793-9493-27879AE34E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452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883B-FDBC-4690-9495-080136D206EB}" type="datetimeFigureOut">
              <a:rPr lang="de-CH" smtClean="0"/>
              <a:t>07.02.2017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570C0-98AB-4793-9493-27879AE34EC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238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88484" y="1895912"/>
            <a:ext cx="9418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/>
              <a:t>Array[4]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528032" y="1895912"/>
            <a:ext cx="9418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/>
              <a:t>Array[5]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759414" y="2457974"/>
            <a:ext cx="20441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/>
              <a:t>	18</a:t>
            </a:r>
          </a:p>
          <a:p>
            <a:r>
              <a:rPr lang="de-CH" dirty="0"/>
              <a:t>Wert:	0x12</a:t>
            </a:r>
          </a:p>
          <a:p>
            <a:r>
              <a:rPr lang="de-CH" dirty="0"/>
              <a:t>	00010010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998962" y="2457974"/>
            <a:ext cx="20441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/>
              <a:t>	45</a:t>
            </a:r>
          </a:p>
          <a:p>
            <a:r>
              <a:rPr lang="de-CH" dirty="0"/>
              <a:t>Wert:	0x2D</a:t>
            </a:r>
          </a:p>
          <a:p>
            <a:r>
              <a:rPr lang="de-CH" dirty="0"/>
              <a:t>	00101101</a:t>
            </a:r>
          </a:p>
        </p:txBody>
      </p:sp>
      <p:cxnSp>
        <p:nvCxnSpPr>
          <p:cNvPr id="9" name="Gewinkelter Verbinder 8"/>
          <p:cNvCxnSpPr>
            <a:endCxn id="6" idx="1"/>
          </p:cNvCxnSpPr>
          <p:nvPr/>
        </p:nvCxnSpPr>
        <p:spPr>
          <a:xfrm rot="16200000" flipH="1">
            <a:off x="3284836" y="2445060"/>
            <a:ext cx="654395" cy="294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r Verbinder 11"/>
          <p:cNvCxnSpPr/>
          <p:nvPr/>
        </p:nvCxnSpPr>
        <p:spPr>
          <a:xfrm rot="16200000" flipH="1">
            <a:off x="6503984" y="2445060"/>
            <a:ext cx="654395" cy="294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eschweifte Klammer rechts 12"/>
          <p:cNvSpPr/>
          <p:nvPr/>
        </p:nvSpPr>
        <p:spPr>
          <a:xfrm rot="5400000">
            <a:off x="5906092" y="788808"/>
            <a:ext cx="637080" cy="632529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feld 13"/>
          <p:cNvSpPr txBox="1"/>
          <p:nvPr/>
        </p:nvSpPr>
        <p:spPr>
          <a:xfrm>
            <a:off x="6224632" y="4425057"/>
            <a:ext cx="9418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/>
              <a:t>Array[4]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282771" y="4425057"/>
            <a:ext cx="9418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/>
              <a:t>Array[5]</a:t>
            </a:r>
          </a:p>
        </p:txBody>
      </p:sp>
      <p:cxnSp>
        <p:nvCxnSpPr>
          <p:cNvPr id="16" name="Gewinkelter Verbinder 15"/>
          <p:cNvCxnSpPr/>
          <p:nvPr/>
        </p:nvCxnSpPr>
        <p:spPr>
          <a:xfrm rot="16200000" flipH="1">
            <a:off x="5283890" y="4974206"/>
            <a:ext cx="654395" cy="294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753701" y="4975130"/>
            <a:ext cx="303320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/>
              <a:t>	11538</a:t>
            </a:r>
          </a:p>
          <a:p>
            <a:r>
              <a:rPr lang="de-CH" dirty="0"/>
              <a:t>Wert:	0x2D12</a:t>
            </a:r>
          </a:p>
          <a:p>
            <a:r>
              <a:rPr lang="de-CH" dirty="0"/>
              <a:t>	00101101 00010010</a:t>
            </a:r>
          </a:p>
        </p:txBody>
      </p:sp>
    </p:spTree>
    <p:extLst>
      <p:ext uri="{BB962C8B-B14F-4D97-AF65-F5344CB8AC3E}">
        <p14:creationId xmlns:p14="http://schemas.microsoft.com/office/powerpoint/2010/main" val="380546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Saner</dc:creator>
  <cp:lastModifiedBy>Kevin Saner</cp:lastModifiedBy>
  <cp:revision>4</cp:revision>
  <dcterms:created xsi:type="dcterms:W3CDTF">2017-02-07T13:22:13Z</dcterms:created>
  <dcterms:modified xsi:type="dcterms:W3CDTF">2017-02-08T07:11:21Z</dcterms:modified>
</cp:coreProperties>
</file>