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1" d="100"/>
          <a:sy n="71" d="100"/>
        </p:scale>
        <p:origin x="84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284E0D-8807-4C2E-8B27-92521AEB75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C784E3A-CCA9-4DDA-8AC1-04D3FE6472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9E5D450-652A-471C-86B9-EF3D68FD9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48AD9-BE00-4ED8-A839-584C1E57A89E}" type="datetimeFigureOut">
              <a:rPr lang="de-CH" smtClean="0"/>
              <a:t>05.06.2021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311DE09-C9B8-459A-82E4-595B4829E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854721C-5D85-481A-912D-216802144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6F936-5D3F-4A55-82DB-C01F365D5C3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08590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B5A162-C493-48C6-BF97-06DFA18D0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820D92A-E08F-4187-9E3A-41E52AE2FF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DC234B6-711D-4A99-9BEF-EAB5315FD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48AD9-BE00-4ED8-A839-584C1E57A89E}" type="datetimeFigureOut">
              <a:rPr lang="de-CH" smtClean="0"/>
              <a:t>05.06.2021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8392931-F04D-453E-9982-2E5F9C88D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C0DAF3B-3098-4617-8DDA-7D33561AE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6F936-5D3F-4A55-82DB-C01F365D5C3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274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F677158-B5B0-4976-8FA8-9921934061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47148E2-F53B-4B2A-AF84-65573DC4D8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8441195-EDF4-4310-BDF7-C2E5FE13A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48AD9-BE00-4ED8-A839-584C1E57A89E}" type="datetimeFigureOut">
              <a:rPr lang="de-CH" smtClean="0"/>
              <a:t>05.06.2021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655E1C3-BEF1-44EA-87B7-634DB6651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C8093D0-8415-447A-8107-B9724DFD0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6F936-5D3F-4A55-82DB-C01F365D5C3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66761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5F6111-B56E-4515-A7D3-358CE4759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44316B9-B236-406B-AE9A-C2C7CEFF6B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B6E2537-FAA4-4F6C-A138-3788CFA9D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48AD9-BE00-4ED8-A839-584C1E57A89E}" type="datetimeFigureOut">
              <a:rPr lang="de-CH" smtClean="0"/>
              <a:t>05.06.2021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C27DA44-46D8-44B1-82F4-095984D15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359C91B-A188-492A-BDFF-450C1C509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6F936-5D3F-4A55-82DB-C01F365D5C3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8045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723ED4-1EAE-4680-9EF2-9F308621B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9629E90-18C1-49E1-A6EE-62CC703B1F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0DDC7A2-F441-4455-BB38-FB508E6DE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48AD9-BE00-4ED8-A839-584C1E57A89E}" type="datetimeFigureOut">
              <a:rPr lang="de-CH" smtClean="0"/>
              <a:t>05.06.2021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CB522A9-9C9A-48D2-8FB0-1B7824552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048761B-1A28-4AD7-AD27-7D36CAAFB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6F936-5D3F-4A55-82DB-C01F365D5C3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55926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32B71D-240E-4906-B27B-51B3569C2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8F76AC-93E5-466B-B67C-F1A8CE1761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1133432-5019-411F-9FCF-B2813E267C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BF17BA3-340A-4405-8738-A3E56379F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48AD9-BE00-4ED8-A839-584C1E57A89E}" type="datetimeFigureOut">
              <a:rPr lang="de-CH" smtClean="0"/>
              <a:t>05.06.2021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4DE3618-7914-4DB5-8274-46113ECB7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6758019-DD0B-4A90-80EE-0ACF68547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6F936-5D3F-4A55-82DB-C01F365D5C3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35627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38AFC5-070D-413E-BCE5-1ADAC184E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35B2C57-87B0-4E33-8FD9-DABB7B11F3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42AE402-188E-4838-BDFE-D49A8BC5D6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6F2AAF1-63A4-444E-85BB-85D1E85A18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4894668-C05F-44E8-90AD-79DDAFA4AF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927EFB1-9C73-4374-931B-10CF5759F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48AD9-BE00-4ED8-A839-584C1E57A89E}" type="datetimeFigureOut">
              <a:rPr lang="de-CH" smtClean="0"/>
              <a:t>05.06.2021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3D74D7A-7DCD-4855-A5AC-B8373CA41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66D793C-46FB-4477-869C-7CB5239D0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6F936-5D3F-4A55-82DB-C01F365D5C3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43717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23620B-6860-4231-A115-CB7051AF5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4F053C7-2DFF-4B41-8D90-842CF0BF2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48AD9-BE00-4ED8-A839-584C1E57A89E}" type="datetimeFigureOut">
              <a:rPr lang="de-CH" smtClean="0"/>
              <a:t>05.06.2021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AFF92A0-73BD-462C-A5D8-793147A53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53302F0-CBB6-4859-9455-6BC9D6EE0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6F936-5D3F-4A55-82DB-C01F365D5C3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31491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CD8C9E0-D325-4AE9-8640-5C1C087BB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48AD9-BE00-4ED8-A839-584C1E57A89E}" type="datetimeFigureOut">
              <a:rPr lang="de-CH" smtClean="0"/>
              <a:t>05.06.2021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E78832F-C9BA-4E61-91BB-2F8355590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22599B1-2EBB-4C80-AC20-E5D01808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6F936-5D3F-4A55-82DB-C01F365D5C3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73522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5AA26B-3A84-4A5E-B348-9D38FE05B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6FCD0C3-DBF3-45BE-BF67-CF6A9341E2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9C60038-E2CA-4A48-8BE5-227BCC9E6D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04F8BB9-6F01-44A0-BDC7-615AAB2A4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48AD9-BE00-4ED8-A839-584C1E57A89E}" type="datetimeFigureOut">
              <a:rPr lang="de-CH" smtClean="0"/>
              <a:t>05.06.2021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EC4C56C-1801-4B67-88F8-2ECCDAF3E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6A83F7D-1F2C-4439-AD84-16C07F6C3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6F936-5D3F-4A55-82DB-C01F365D5C3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30230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8E48C5-F727-48B4-A142-1ADC8A13F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A215FCD-37A4-4EA5-9262-63C5F9D262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90EF7EB-797E-43FE-A760-04D2AC4E73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DAF3302-F24B-444D-9C38-A0CA998EA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48AD9-BE00-4ED8-A839-584C1E57A89E}" type="datetimeFigureOut">
              <a:rPr lang="de-CH" smtClean="0"/>
              <a:t>05.06.2021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443CE58-3EBF-4571-AB80-1FF037FE2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A245750-E36A-4C6C-85AF-6F337022A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6F936-5D3F-4A55-82DB-C01F365D5C3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01666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28A5EFE-BDF5-4721-A8AD-CA346212B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0BAAF7F-7BC0-4F77-A726-9720E30A2C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9E92B1C-0EF1-4518-931E-A50B3ED018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048AD9-BE00-4ED8-A839-584C1E57A89E}" type="datetimeFigureOut">
              <a:rPr lang="de-CH" smtClean="0"/>
              <a:t>05.06.2021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E07B06A-902F-48CD-9A10-AFA96C63E8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7D37826-1D8D-416B-88EE-D35CE29A72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6F936-5D3F-4A55-82DB-C01F365D5C3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01385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87A858BF-24C0-4D4D-A3BE-9F9CEB2688C9}"/>
              </a:ext>
            </a:extLst>
          </p:cNvPr>
          <p:cNvSpPr/>
          <p:nvPr/>
        </p:nvSpPr>
        <p:spPr>
          <a:xfrm>
            <a:off x="1110085" y="1191237"/>
            <a:ext cx="7480242" cy="483633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69C1AC7E-6B03-4656-91D0-032E72B2556C}"/>
              </a:ext>
            </a:extLst>
          </p:cNvPr>
          <p:cNvSpPr/>
          <p:nvPr/>
        </p:nvSpPr>
        <p:spPr>
          <a:xfrm>
            <a:off x="1543572" y="1812022"/>
            <a:ext cx="2095565" cy="403794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DDCBA442-3C9A-42C8-870B-398912F20344}"/>
              </a:ext>
            </a:extLst>
          </p:cNvPr>
          <p:cNvSpPr/>
          <p:nvPr/>
        </p:nvSpPr>
        <p:spPr>
          <a:xfrm>
            <a:off x="3768053" y="1812020"/>
            <a:ext cx="2095565" cy="403794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FBF877C7-5C81-4768-B992-0A5B959708F1}"/>
              </a:ext>
            </a:extLst>
          </p:cNvPr>
          <p:cNvSpPr/>
          <p:nvPr/>
        </p:nvSpPr>
        <p:spPr>
          <a:xfrm>
            <a:off x="5992534" y="1812020"/>
            <a:ext cx="2095565" cy="403794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25140369-9879-48EC-B747-71EE1F737750}"/>
              </a:ext>
            </a:extLst>
          </p:cNvPr>
          <p:cNvSpPr/>
          <p:nvPr/>
        </p:nvSpPr>
        <p:spPr>
          <a:xfrm>
            <a:off x="1635009" y="2105637"/>
            <a:ext cx="1912690" cy="67950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Introduction</a:t>
            </a:r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082E65FD-0845-4CEB-ACFD-C461AD4DF97E}"/>
              </a:ext>
            </a:extLst>
          </p:cNvPr>
          <p:cNvSpPr/>
          <p:nvPr/>
        </p:nvSpPr>
        <p:spPr>
          <a:xfrm>
            <a:off x="1635009" y="3009551"/>
            <a:ext cx="1912690" cy="67950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solidFill>
                  <a:schemeClr val="tx1"/>
                </a:solidFill>
              </a:rPr>
              <a:t>Problem &amp; Thesis Statement</a:t>
            </a: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A182ABF4-62FD-474E-A102-53FE2518FC30}"/>
              </a:ext>
            </a:extLst>
          </p:cNvPr>
          <p:cNvSpPr/>
          <p:nvPr/>
        </p:nvSpPr>
        <p:spPr>
          <a:xfrm>
            <a:off x="1635009" y="3913465"/>
            <a:ext cx="1912690" cy="67950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Related Literature</a:t>
            </a:r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37096431-FC77-472C-947D-4A817D2DF163}"/>
              </a:ext>
            </a:extLst>
          </p:cNvPr>
          <p:cNvSpPr/>
          <p:nvPr/>
        </p:nvSpPr>
        <p:spPr>
          <a:xfrm>
            <a:off x="1635009" y="4819477"/>
            <a:ext cx="1912690" cy="67950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solidFill>
                  <a:schemeClr val="tx1"/>
                </a:solidFill>
              </a:rPr>
              <a:t>Methodology</a:t>
            </a:r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C6A11088-731E-41B9-8D2D-B1BF4A754E45}"/>
              </a:ext>
            </a:extLst>
          </p:cNvPr>
          <p:cNvCxnSpPr>
            <a:stCxn id="9" idx="2"/>
          </p:cNvCxnSpPr>
          <p:nvPr/>
        </p:nvCxnSpPr>
        <p:spPr>
          <a:xfrm>
            <a:off x="2591354" y="2785145"/>
            <a:ext cx="0" cy="2244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5D529916-114C-427A-BD76-7E5333B1CDE1}"/>
              </a:ext>
            </a:extLst>
          </p:cNvPr>
          <p:cNvCxnSpPr/>
          <p:nvPr/>
        </p:nvCxnSpPr>
        <p:spPr>
          <a:xfrm>
            <a:off x="2591354" y="3689059"/>
            <a:ext cx="0" cy="2244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3FD8E069-2815-487A-BF0A-45FCA7BFB438}"/>
              </a:ext>
            </a:extLst>
          </p:cNvPr>
          <p:cNvCxnSpPr/>
          <p:nvPr/>
        </p:nvCxnSpPr>
        <p:spPr>
          <a:xfrm>
            <a:off x="2591354" y="4595071"/>
            <a:ext cx="0" cy="2244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0FE699FA-F89B-4728-9F69-0A97642EBA0F}"/>
              </a:ext>
            </a:extLst>
          </p:cNvPr>
          <p:cNvSpPr/>
          <p:nvPr/>
        </p:nvSpPr>
        <p:spPr>
          <a:xfrm>
            <a:off x="3859490" y="2105637"/>
            <a:ext cx="1912690" cy="67950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solidFill>
                  <a:schemeClr val="tx1"/>
                </a:solidFill>
              </a:rPr>
              <a:t>Suggestion</a:t>
            </a: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E366AC69-776C-481E-BDC2-E8D4F1B901F4}"/>
              </a:ext>
            </a:extLst>
          </p:cNvPr>
          <p:cNvSpPr/>
          <p:nvPr/>
        </p:nvSpPr>
        <p:spPr>
          <a:xfrm>
            <a:off x="3859490" y="3009551"/>
            <a:ext cx="1912690" cy="67950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solidFill>
                  <a:schemeClr val="tx1"/>
                </a:solidFill>
              </a:rPr>
              <a:t>Development</a:t>
            </a:r>
          </a:p>
        </p:txBody>
      </p:sp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4FF0EB1A-E027-426B-864B-71E9C2461894}"/>
              </a:ext>
            </a:extLst>
          </p:cNvPr>
          <p:cNvSpPr/>
          <p:nvPr/>
        </p:nvSpPr>
        <p:spPr>
          <a:xfrm>
            <a:off x="4121432" y="3931290"/>
            <a:ext cx="1388805" cy="71369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Development of RNN and CNN for Anomaly Detection</a:t>
            </a: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067E90FA-E347-4BB9-9476-F589E53AC743}"/>
              </a:ext>
            </a:extLst>
          </p:cNvPr>
          <p:cNvSpPr/>
          <p:nvPr/>
        </p:nvSpPr>
        <p:spPr>
          <a:xfrm>
            <a:off x="4121432" y="4869394"/>
            <a:ext cx="1388805" cy="626551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Transfer Learning Approach with CNN and RNN</a:t>
            </a:r>
          </a:p>
        </p:txBody>
      </p: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B775CF1A-2D84-4C28-8828-04323315DAD0}"/>
              </a:ext>
            </a:extLst>
          </p:cNvPr>
          <p:cNvCxnSpPr/>
          <p:nvPr/>
        </p:nvCxnSpPr>
        <p:spPr>
          <a:xfrm>
            <a:off x="4816389" y="2789689"/>
            <a:ext cx="0" cy="2244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F589667A-E4F2-43FE-8BF9-E1E0480DB34E}"/>
              </a:ext>
            </a:extLst>
          </p:cNvPr>
          <p:cNvCxnSpPr/>
          <p:nvPr/>
        </p:nvCxnSpPr>
        <p:spPr>
          <a:xfrm>
            <a:off x="4815835" y="3703740"/>
            <a:ext cx="0" cy="2244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81C5EE6A-AC15-4B07-8A5A-06995BE8E28B}"/>
              </a:ext>
            </a:extLst>
          </p:cNvPr>
          <p:cNvCxnSpPr/>
          <p:nvPr/>
        </p:nvCxnSpPr>
        <p:spPr>
          <a:xfrm>
            <a:off x="4815834" y="4644988"/>
            <a:ext cx="0" cy="2244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hteck: abgerundete Ecken 23">
            <a:extLst>
              <a:ext uri="{FF2B5EF4-FFF2-40B4-BE49-F238E27FC236}">
                <a16:creationId xmlns:a16="http://schemas.microsoft.com/office/drawing/2014/main" id="{3379A55A-EB84-4194-93F0-6970ABE5E073}"/>
              </a:ext>
            </a:extLst>
          </p:cNvPr>
          <p:cNvSpPr/>
          <p:nvPr/>
        </p:nvSpPr>
        <p:spPr>
          <a:xfrm>
            <a:off x="6098506" y="2111929"/>
            <a:ext cx="1912690" cy="67950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solidFill>
                  <a:schemeClr val="tx1"/>
                </a:solidFill>
              </a:rPr>
              <a:t>Results Analysis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5" name="Rechteck: abgerundete Ecken 24">
            <a:extLst>
              <a:ext uri="{FF2B5EF4-FFF2-40B4-BE49-F238E27FC236}">
                <a16:creationId xmlns:a16="http://schemas.microsoft.com/office/drawing/2014/main" id="{27616406-4D7C-4D65-8595-13B95EAC7A51}"/>
              </a:ext>
            </a:extLst>
          </p:cNvPr>
          <p:cNvSpPr/>
          <p:nvPr/>
        </p:nvSpPr>
        <p:spPr>
          <a:xfrm>
            <a:off x="6083971" y="3024232"/>
            <a:ext cx="1912690" cy="67950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Conclusion</a:t>
            </a:r>
          </a:p>
        </p:txBody>
      </p: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E1550F2C-19C2-4BAD-B334-493CD682511F}"/>
              </a:ext>
            </a:extLst>
          </p:cNvPr>
          <p:cNvCxnSpPr/>
          <p:nvPr/>
        </p:nvCxnSpPr>
        <p:spPr>
          <a:xfrm>
            <a:off x="7054851" y="2799826"/>
            <a:ext cx="0" cy="2244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Verbinder: gewinkelt 27">
            <a:extLst>
              <a:ext uri="{FF2B5EF4-FFF2-40B4-BE49-F238E27FC236}">
                <a16:creationId xmlns:a16="http://schemas.microsoft.com/office/drawing/2014/main" id="{04125953-03DA-48F8-98AA-FB12680FAA12}"/>
              </a:ext>
            </a:extLst>
          </p:cNvPr>
          <p:cNvCxnSpPr>
            <a:cxnSpLocks/>
            <a:stCxn id="12" idx="3"/>
            <a:endCxn id="17" idx="1"/>
          </p:cNvCxnSpPr>
          <p:nvPr/>
        </p:nvCxnSpPr>
        <p:spPr>
          <a:xfrm flipV="1">
            <a:off x="3547699" y="2445391"/>
            <a:ext cx="311791" cy="271384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Verbinder: gewinkelt 30">
            <a:extLst>
              <a:ext uri="{FF2B5EF4-FFF2-40B4-BE49-F238E27FC236}">
                <a16:creationId xmlns:a16="http://schemas.microsoft.com/office/drawing/2014/main" id="{D19131DC-209A-4134-8FC6-3111ACC9CB82}"/>
              </a:ext>
            </a:extLst>
          </p:cNvPr>
          <p:cNvCxnSpPr>
            <a:cxnSpLocks/>
            <a:stCxn id="20" idx="3"/>
            <a:endCxn id="24" idx="1"/>
          </p:cNvCxnSpPr>
          <p:nvPr/>
        </p:nvCxnSpPr>
        <p:spPr>
          <a:xfrm flipV="1">
            <a:off x="5510237" y="2451683"/>
            <a:ext cx="588269" cy="273098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hteck: abgerundete Ecken 35">
            <a:extLst>
              <a:ext uri="{FF2B5EF4-FFF2-40B4-BE49-F238E27FC236}">
                <a16:creationId xmlns:a16="http://schemas.microsoft.com/office/drawing/2014/main" id="{3B164BD3-584A-4A08-AD6F-C059B3AC4C77}"/>
              </a:ext>
            </a:extLst>
          </p:cNvPr>
          <p:cNvSpPr/>
          <p:nvPr/>
        </p:nvSpPr>
        <p:spPr>
          <a:xfrm>
            <a:off x="6083971" y="1378198"/>
            <a:ext cx="1898156" cy="369116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Evaluation</a:t>
            </a:r>
          </a:p>
        </p:txBody>
      </p:sp>
      <p:sp>
        <p:nvSpPr>
          <p:cNvPr id="39" name="Rechteck: abgerundete Ecken 38">
            <a:extLst>
              <a:ext uri="{FF2B5EF4-FFF2-40B4-BE49-F238E27FC236}">
                <a16:creationId xmlns:a16="http://schemas.microsoft.com/office/drawing/2014/main" id="{872E4B0C-4FC0-4B98-910D-630A9B395813}"/>
              </a:ext>
            </a:extLst>
          </p:cNvPr>
          <p:cNvSpPr/>
          <p:nvPr/>
        </p:nvSpPr>
        <p:spPr>
          <a:xfrm>
            <a:off x="3901128" y="1368979"/>
            <a:ext cx="1898156" cy="369116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Main Body</a:t>
            </a:r>
          </a:p>
        </p:txBody>
      </p:sp>
      <p:sp>
        <p:nvSpPr>
          <p:cNvPr id="40" name="Rechteck: abgerundete Ecken 39">
            <a:extLst>
              <a:ext uri="{FF2B5EF4-FFF2-40B4-BE49-F238E27FC236}">
                <a16:creationId xmlns:a16="http://schemas.microsoft.com/office/drawing/2014/main" id="{D7104095-6A0F-4152-AB68-538B591710D2}"/>
              </a:ext>
            </a:extLst>
          </p:cNvPr>
          <p:cNvSpPr/>
          <p:nvPr/>
        </p:nvSpPr>
        <p:spPr>
          <a:xfrm>
            <a:off x="1649543" y="1378198"/>
            <a:ext cx="1898156" cy="369116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/>
              <a:t>Introduction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6642869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</Words>
  <Application>Microsoft Office PowerPoint</Application>
  <PresentationFormat>Breitbild</PresentationFormat>
  <Paragraphs>13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Saner Kevin (s)</dc:creator>
  <cp:lastModifiedBy>Kevin Saner</cp:lastModifiedBy>
  <cp:revision>5</cp:revision>
  <dcterms:created xsi:type="dcterms:W3CDTF">2021-04-12T15:39:40Z</dcterms:created>
  <dcterms:modified xsi:type="dcterms:W3CDTF">2021-06-05T12:04:02Z</dcterms:modified>
</cp:coreProperties>
</file>