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84E0D-8807-4C2E-8B27-92521AEB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84E3A-CCA9-4DDA-8AC1-04D3FE64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5D450-652A-471C-86B9-EF3D68F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11DE09-C9B8-459A-82E4-595B4829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4721C-5D85-481A-912D-21680214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859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5A162-C493-48C6-BF97-06DFA18D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20D92A-E08F-4187-9E3A-41E52AE2F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234B6-711D-4A99-9BEF-EAB5315F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92931-F04D-453E-9982-2E5F9C8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DAF3B-3098-4617-8DDA-7D33561A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677158-B5B0-4976-8FA8-992193406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7148E2-F53B-4B2A-AF84-65573DC4D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41195-EDF4-4310-BDF7-C2E5FE13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55E1C3-BEF1-44EA-87B7-634DB665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93D0-8415-447A-8107-B9724DFD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67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F6111-B56E-4515-A7D3-358CE47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316B9-B236-406B-AE9A-C2C7CEFF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E2537-FAA4-4F6C-A138-3788CFA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7DA44-46D8-44B1-82F4-095984D1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9C91B-A188-492A-BDFF-450C1C50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23ED4-1EAE-4680-9EF2-9F308621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629E90-18C1-49E1-A6EE-62CC703B1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DC7A2-F441-4455-BB38-FB508E6D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522A9-9C9A-48D2-8FB0-1B782455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48761B-1A28-4AD7-AD27-7D36CAAF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592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2B71D-240E-4906-B27B-51B3569C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F76AC-93E5-466B-B67C-F1A8CE176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133432-5019-411F-9FCF-B2813E267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17BA3-340A-4405-8738-A3E56379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E3618-7914-4DB5-8274-46113ECB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758019-DD0B-4A90-80EE-0ACF6854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6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8AFC5-070D-413E-BCE5-1ADAC184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B2C57-87B0-4E33-8FD9-DABB7B11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2AE402-188E-4838-BDFE-D49A8BC5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F2AAF1-63A4-444E-85BB-85D1E85A1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894668-C05F-44E8-90AD-79DDAFA4A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27EFB1-9C73-4374-931B-10CF5759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D74D7A-7DCD-4855-A5AC-B8373CA4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D793C-46FB-4477-869C-7CB5239D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37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620B-6860-4231-A115-CB7051AF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F053C7-2DFF-4B41-8D90-842CF0B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F92A0-73BD-462C-A5D8-793147A5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302F0-CBB6-4859-9455-6BC9D6EE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4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D8C9E0-D325-4AE9-8640-5C1C087B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8832F-C9BA-4E61-91BB-2F83555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2599B1-2EBB-4C80-AC20-E5D01808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35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AA26B-3A84-4A5E-B348-9D38FE05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D0C3-DBF3-45BE-BF67-CF6A9341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C60038-E2CA-4A48-8BE5-227BCC9E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4F8BB9-6F01-44A0-BDC7-615AAB2A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C4C56C-1801-4B67-88F8-2ECCDAF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83F7D-1F2C-4439-AD84-16C07F6C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02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E48C5-F727-48B4-A142-1ADC8A1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215FCD-37A4-4EA5-9262-63C5F9D26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0EF7EB-797E-43FE-A760-04D2AC4E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F3302-F24B-444D-9C38-A0CA998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43CE58-3EBF-4571-AB80-1FF037FE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245750-E36A-4C6C-85AF-6F337022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166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8A5EFE-BDF5-4721-A8AD-CA346212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BAAF7F-7BC0-4F77-A726-9720E30A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2B1C-0EF1-4518-931E-A50B3ED01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8AD9-BE00-4ED8-A839-584C1E57A89E}" type="datetimeFigureOut">
              <a:rPr lang="de-CH" smtClean="0"/>
              <a:t>15.09.2021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07B06A-902F-48CD-9A10-AFA96C63E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37826-1D8D-416B-88EE-D35CE29A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F936-5D3F-4A55-82DB-C01F365D5C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38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7A858BF-24C0-4D4D-A3BE-9F9CEB2688C9}"/>
              </a:ext>
            </a:extLst>
          </p:cNvPr>
          <p:cNvSpPr/>
          <p:nvPr/>
        </p:nvSpPr>
        <p:spPr>
          <a:xfrm>
            <a:off x="1110085" y="1191237"/>
            <a:ext cx="7480242" cy="48363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9C1AC7E-6B03-4656-91D0-032E72B2556C}"/>
              </a:ext>
            </a:extLst>
          </p:cNvPr>
          <p:cNvSpPr/>
          <p:nvPr/>
        </p:nvSpPr>
        <p:spPr>
          <a:xfrm>
            <a:off x="1543572" y="1812022"/>
            <a:ext cx="2095565" cy="40379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DCBA442-3C9A-42C8-870B-398912F20344}"/>
              </a:ext>
            </a:extLst>
          </p:cNvPr>
          <p:cNvSpPr/>
          <p:nvPr/>
        </p:nvSpPr>
        <p:spPr>
          <a:xfrm>
            <a:off x="3768053" y="1812020"/>
            <a:ext cx="2095565" cy="4037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F877C7-5C81-4768-B992-0A5B959708F1}"/>
              </a:ext>
            </a:extLst>
          </p:cNvPr>
          <p:cNvSpPr/>
          <p:nvPr/>
        </p:nvSpPr>
        <p:spPr>
          <a:xfrm>
            <a:off x="5992534" y="1812020"/>
            <a:ext cx="2095565" cy="40379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5140369-9879-48EC-B747-71EE1F737750}"/>
              </a:ext>
            </a:extLst>
          </p:cNvPr>
          <p:cNvSpPr/>
          <p:nvPr/>
        </p:nvSpPr>
        <p:spPr>
          <a:xfrm>
            <a:off x="1635009" y="210563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82E65FD-0845-4CEB-ACFD-C461AD4DF97E}"/>
              </a:ext>
            </a:extLst>
          </p:cNvPr>
          <p:cNvSpPr/>
          <p:nvPr/>
        </p:nvSpPr>
        <p:spPr>
          <a:xfrm>
            <a:off x="1635009" y="3009551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Problem &amp; Thesis Statement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182ABF4-62FD-474E-A102-53FE2518FC30}"/>
              </a:ext>
            </a:extLst>
          </p:cNvPr>
          <p:cNvSpPr/>
          <p:nvPr/>
        </p:nvSpPr>
        <p:spPr>
          <a:xfrm>
            <a:off x="1635009" y="3913465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Related Literature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7096431-FC77-472C-947D-4A817D2DF163}"/>
              </a:ext>
            </a:extLst>
          </p:cNvPr>
          <p:cNvSpPr/>
          <p:nvPr/>
        </p:nvSpPr>
        <p:spPr>
          <a:xfrm>
            <a:off x="1635009" y="481947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Methodology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6A11088-731E-41B9-8D2D-B1BF4A754E45}"/>
              </a:ext>
            </a:extLst>
          </p:cNvPr>
          <p:cNvCxnSpPr>
            <a:stCxn id="9" idx="2"/>
          </p:cNvCxnSpPr>
          <p:nvPr/>
        </p:nvCxnSpPr>
        <p:spPr>
          <a:xfrm>
            <a:off x="2591354" y="2785145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D529916-114C-427A-BD76-7E5333B1CDE1}"/>
              </a:ext>
            </a:extLst>
          </p:cNvPr>
          <p:cNvCxnSpPr/>
          <p:nvPr/>
        </p:nvCxnSpPr>
        <p:spPr>
          <a:xfrm>
            <a:off x="2591354" y="3689059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FD8E069-2815-487A-BF0A-45FCA7BFB438}"/>
              </a:ext>
            </a:extLst>
          </p:cNvPr>
          <p:cNvCxnSpPr/>
          <p:nvPr/>
        </p:nvCxnSpPr>
        <p:spPr>
          <a:xfrm>
            <a:off x="2591354" y="4595071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FE699FA-F89B-4728-9F69-0A97642EBA0F}"/>
              </a:ext>
            </a:extLst>
          </p:cNvPr>
          <p:cNvSpPr/>
          <p:nvPr/>
        </p:nvSpPr>
        <p:spPr>
          <a:xfrm>
            <a:off x="3859490" y="2105637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Design of Experiments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366AC69-776C-481E-BDC2-E8D4F1B901F4}"/>
              </a:ext>
            </a:extLst>
          </p:cNvPr>
          <p:cNvSpPr/>
          <p:nvPr/>
        </p:nvSpPr>
        <p:spPr>
          <a:xfrm>
            <a:off x="3859490" y="3009551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Experiments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FF0EB1A-E027-426B-864B-71E9C2461894}"/>
              </a:ext>
            </a:extLst>
          </p:cNvPr>
          <p:cNvSpPr/>
          <p:nvPr/>
        </p:nvSpPr>
        <p:spPr>
          <a:xfrm>
            <a:off x="4121432" y="3931290"/>
            <a:ext cx="1388805" cy="7136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Development of RNN and CNN for Anomaly Detection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67E90FA-E347-4BB9-9476-F589E53AC743}"/>
              </a:ext>
            </a:extLst>
          </p:cNvPr>
          <p:cNvSpPr/>
          <p:nvPr/>
        </p:nvSpPr>
        <p:spPr>
          <a:xfrm>
            <a:off x="4121432" y="4869394"/>
            <a:ext cx="1388805" cy="6265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Transfer Learning Approach with CNN and RNN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775CF1A-2D84-4C28-8828-04323315DAD0}"/>
              </a:ext>
            </a:extLst>
          </p:cNvPr>
          <p:cNvCxnSpPr/>
          <p:nvPr/>
        </p:nvCxnSpPr>
        <p:spPr>
          <a:xfrm>
            <a:off x="4816389" y="2789689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589667A-E4F2-43FE-8BF9-E1E0480DB34E}"/>
              </a:ext>
            </a:extLst>
          </p:cNvPr>
          <p:cNvCxnSpPr/>
          <p:nvPr/>
        </p:nvCxnSpPr>
        <p:spPr>
          <a:xfrm>
            <a:off x="4815835" y="3703740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1C5EE6A-AC15-4B07-8A5A-06995BE8E28B}"/>
              </a:ext>
            </a:extLst>
          </p:cNvPr>
          <p:cNvCxnSpPr/>
          <p:nvPr/>
        </p:nvCxnSpPr>
        <p:spPr>
          <a:xfrm>
            <a:off x="4815834" y="4644988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379A55A-EB84-4194-93F0-6970ABE5E073}"/>
              </a:ext>
            </a:extLst>
          </p:cNvPr>
          <p:cNvSpPr/>
          <p:nvPr/>
        </p:nvSpPr>
        <p:spPr>
          <a:xfrm>
            <a:off x="6098506" y="2111929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Results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7616406-4D7C-4D65-8595-13B95EAC7A51}"/>
              </a:ext>
            </a:extLst>
          </p:cNvPr>
          <p:cNvSpPr/>
          <p:nvPr/>
        </p:nvSpPr>
        <p:spPr>
          <a:xfrm>
            <a:off x="6083971" y="3024232"/>
            <a:ext cx="1912690" cy="6795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1550F2C-19C2-4BAD-B334-493CD682511F}"/>
              </a:ext>
            </a:extLst>
          </p:cNvPr>
          <p:cNvCxnSpPr/>
          <p:nvPr/>
        </p:nvCxnSpPr>
        <p:spPr>
          <a:xfrm>
            <a:off x="7054851" y="2799826"/>
            <a:ext cx="0" cy="224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04125953-03DA-48F8-98AA-FB12680FAA1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3547699" y="2445391"/>
            <a:ext cx="311791" cy="27138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D19131DC-209A-4134-8FC6-3111ACC9CB8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5510237" y="2451683"/>
            <a:ext cx="588269" cy="27309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3B164BD3-584A-4A08-AD6F-C059B3AC4C77}"/>
              </a:ext>
            </a:extLst>
          </p:cNvPr>
          <p:cNvSpPr/>
          <p:nvPr/>
        </p:nvSpPr>
        <p:spPr>
          <a:xfrm>
            <a:off x="6083971" y="1378198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Evaluation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872E4B0C-4FC0-4B98-910D-630A9B395813}"/>
              </a:ext>
            </a:extLst>
          </p:cNvPr>
          <p:cNvSpPr/>
          <p:nvPr/>
        </p:nvSpPr>
        <p:spPr>
          <a:xfrm>
            <a:off x="3901128" y="1368979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Main Body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7104095-6A0F-4152-AB68-538B591710D2}"/>
              </a:ext>
            </a:extLst>
          </p:cNvPr>
          <p:cNvSpPr/>
          <p:nvPr/>
        </p:nvSpPr>
        <p:spPr>
          <a:xfrm>
            <a:off x="1649543" y="1378198"/>
            <a:ext cx="1898156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42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Saner Kevin (s)</dc:creator>
  <cp:lastModifiedBy>Saner Kevin (s)</cp:lastModifiedBy>
  <cp:revision>6</cp:revision>
  <dcterms:created xsi:type="dcterms:W3CDTF">2021-04-12T15:39:40Z</dcterms:created>
  <dcterms:modified xsi:type="dcterms:W3CDTF">2021-09-15T14:56:13Z</dcterms:modified>
</cp:coreProperties>
</file>