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FCB2-5FF8-4C65-ADC0-83086FB0DA6C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D69C-55FD-4ACF-AB78-66769AF5C6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194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FCB2-5FF8-4C65-ADC0-83086FB0DA6C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D69C-55FD-4ACF-AB78-66769AF5C6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90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FCB2-5FF8-4C65-ADC0-83086FB0DA6C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D69C-55FD-4ACF-AB78-66769AF5C6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666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10.12.2016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839829" y="1369296"/>
            <a:ext cx="10505102" cy="328286"/>
          </a:xfrm>
        </p:spPr>
        <p:txBody>
          <a:bodyPr/>
          <a:lstStyle>
            <a:lvl1pPr>
              <a:defRPr sz="1814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841640" y="1992750"/>
            <a:ext cx="10505102" cy="4048855"/>
          </a:xfrm>
        </p:spPr>
        <p:txBody>
          <a:bodyPr/>
          <a:lstStyle>
            <a:lvl1pPr>
              <a:spcBef>
                <a:spcPts val="1088"/>
              </a:spcBef>
              <a:defRPr sz="1814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9829" y="6528274"/>
            <a:ext cx="8534039" cy="162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45990">
              <a:defRPr sz="1088"/>
            </a:lvl1pPr>
          </a:lstStyle>
          <a:p>
            <a:r>
              <a:rPr lang="de-CH" dirty="0">
                <a:solidFill>
                  <a:srgbClr val="000000"/>
                </a:solidFill>
              </a:rPr>
              <a:t>Institut für Automation</a:t>
            </a:r>
          </a:p>
        </p:txBody>
      </p:sp>
    </p:spTree>
    <p:extLst>
      <p:ext uri="{BB962C8B-B14F-4D97-AF65-F5344CB8AC3E}">
        <p14:creationId xmlns:p14="http://schemas.microsoft.com/office/powerpoint/2010/main" val="1425195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10.12.2016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839829" y="1369296"/>
            <a:ext cx="10505102" cy="328286"/>
          </a:xfrm>
        </p:spPr>
        <p:txBody>
          <a:bodyPr/>
          <a:lstStyle>
            <a:lvl1pPr>
              <a:defRPr sz="1814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841640" y="1992750"/>
            <a:ext cx="10505102" cy="4048855"/>
          </a:xfrm>
        </p:spPr>
        <p:txBody>
          <a:bodyPr/>
          <a:lstStyle>
            <a:lvl1pPr>
              <a:spcBef>
                <a:spcPts val="1088"/>
              </a:spcBef>
              <a:defRPr sz="1814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9829" y="6528274"/>
            <a:ext cx="8534039" cy="162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45990">
              <a:defRPr sz="1088"/>
            </a:lvl1pPr>
          </a:lstStyle>
          <a:p>
            <a:r>
              <a:rPr lang="de-CH" dirty="0">
                <a:solidFill>
                  <a:srgbClr val="000000"/>
                </a:solidFill>
              </a:rPr>
              <a:t>Institut für Automation</a:t>
            </a:r>
          </a:p>
        </p:txBody>
      </p:sp>
    </p:spTree>
    <p:extLst>
      <p:ext uri="{BB962C8B-B14F-4D97-AF65-F5344CB8AC3E}">
        <p14:creationId xmlns:p14="http://schemas.microsoft.com/office/powerpoint/2010/main" val="23832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FCB2-5FF8-4C65-ADC0-83086FB0DA6C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D69C-55FD-4ACF-AB78-66769AF5C6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30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FCB2-5FF8-4C65-ADC0-83086FB0DA6C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D69C-55FD-4ACF-AB78-66769AF5C6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21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FCB2-5FF8-4C65-ADC0-83086FB0DA6C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D69C-55FD-4ACF-AB78-66769AF5C6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613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FCB2-5FF8-4C65-ADC0-83086FB0DA6C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D69C-55FD-4ACF-AB78-66769AF5C6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940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FCB2-5FF8-4C65-ADC0-83086FB0DA6C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D69C-55FD-4ACF-AB78-66769AF5C6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195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FCB2-5FF8-4C65-ADC0-83086FB0DA6C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D69C-55FD-4ACF-AB78-66769AF5C6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315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FCB2-5FF8-4C65-ADC0-83086FB0DA6C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D69C-55FD-4ACF-AB78-66769AF5C6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571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FCB2-5FF8-4C65-ADC0-83086FB0DA6C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D69C-55FD-4ACF-AB78-66769AF5C6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984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FCB2-5FF8-4C65-ADC0-83086FB0DA6C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D69C-55FD-4ACF-AB78-66769AF5C6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66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341" y="1957038"/>
            <a:ext cx="8372221" cy="454054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10.12.2016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</a:t>
            </a:fld>
            <a:endParaRPr lang="de-CH">
              <a:solidFill>
                <a:srgbClr val="000000"/>
              </a:solidFill>
            </a:endParaRPr>
          </a:p>
        </p:txBody>
      </p:sp>
      <p:pic>
        <p:nvPicPr>
          <p:cNvPr id="1026" name="Picture 2" descr="Bildergebnis für dsp 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463" y="751264"/>
            <a:ext cx="2177051" cy="172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asecamelectronics.com/media/SimpleBGCARM_3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126" y="1296118"/>
            <a:ext cx="1834638" cy="184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 Verbindung mit Pfeil 16"/>
          <p:cNvCxnSpPr/>
          <p:nvPr/>
        </p:nvCxnSpPr>
        <p:spPr bwMode="auto">
          <a:xfrm>
            <a:off x="9753396" y="1009407"/>
            <a:ext cx="0" cy="2867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Gerade Verbindung mit Pfeil 23"/>
          <p:cNvCxnSpPr/>
          <p:nvPr/>
        </p:nvCxnSpPr>
        <p:spPr bwMode="auto">
          <a:xfrm flipV="1">
            <a:off x="3157022" y="2386703"/>
            <a:ext cx="1" cy="2461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winkelter Verbinder 21"/>
          <p:cNvCxnSpPr/>
          <p:nvPr/>
        </p:nvCxnSpPr>
        <p:spPr bwMode="auto">
          <a:xfrm rot="5400000" flipH="1" flipV="1">
            <a:off x="7579431" y="1056003"/>
            <a:ext cx="2217461" cy="2130468"/>
          </a:xfrm>
          <a:prstGeom prst="bentConnector3">
            <a:avLst>
              <a:gd name="adj1" fmla="val 10277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winkelter Verbinder 36"/>
          <p:cNvCxnSpPr/>
          <p:nvPr/>
        </p:nvCxnSpPr>
        <p:spPr bwMode="auto">
          <a:xfrm>
            <a:off x="3157024" y="2632856"/>
            <a:ext cx="2152099" cy="981363"/>
          </a:xfrm>
          <a:prstGeom prst="bentConnector3">
            <a:avLst>
              <a:gd name="adj1" fmla="val -15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8" name="Gerader Verbinder 1037"/>
          <p:cNvCxnSpPr/>
          <p:nvPr/>
        </p:nvCxnSpPr>
        <p:spPr bwMode="auto">
          <a:xfrm flipH="1">
            <a:off x="7065827" y="3229968"/>
            <a:ext cx="557100" cy="31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9" name="Textfeld 1038"/>
          <p:cNvSpPr txBox="1"/>
          <p:nvPr/>
        </p:nvSpPr>
        <p:spPr>
          <a:xfrm>
            <a:off x="3132987" y="3281540"/>
            <a:ext cx="1371523" cy="315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51" dirty="0"/>
              <a:t>DSP-Interface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7594040" y="623706"/>
            <a:ext cx="1894244" cy="315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51" dirty="0"/>
              <a:t>SBGC-Interface</a:t>
            </a:r>
          </a:p>
        </p:txBody>
      </p:sp>
    </p:spTree>
    <p:extLst>
      <p:ext uri="{BB962C8B-B14F-4D97-AF65-F5344CB8AC3E}">
        <p14:creationId xmlns:p14="http://schemas.microsoft.com/office/powerpoint/2010/main" val="386023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10.12.2016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38200" y="1526239"/>
            <a:ext cx="8356883" cy="328286"/>
          </a:xfrm>
        </p:spPr>
        <p:txBody>
          <a:bodyPr>
            <a:normAutofit fontScale="90000"/>
          </a:bodyPr>
          <a:lstStyle/>
          <a:p>
            <a:r>
              <a:rPr lang="de-CH" dirty="0"/>
              <a:t>Schnittstelle SBGC (Simple </a:t>
            </a:r>
            <a:r>
              <a:rPr lang="de-CH" dirty="0" err="1"/>
              <a:t>Brushless</a:t>
            </a:r>
            <a:r>
              <a:rPr lang="de-CH" dirty="0"/>
              <a:t> </a:t>
            </a:r>
            <a:r>
              <a:rPr lang="de-CH" dirty="0" err="1"/>
              <a:t>Gimbal</a:t>
            </a:r>
            <a:r>
              <a:rPr lang="de-CH" dirty="0"/>
              <a:t> Controller)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Wie Funktioniert die Schnittstelle:</a:t>
            </a:r>
          </a:p>
          <a:p>
            <a:r>
              <a:rPr lang="de-CH" b="1" dirty="0"/>
              <a:t>Frage – Antwort - Protokoll</a:t>
            </a:r>
            <a:endParaRPr lang="de-CH" dirty="0"/>
          </a:p>
          <a:p>
            <a:endParaRPr lang="de-CH" dirty="0"/>
          </a:p>
          <a:p>
            <a:r>
              <a:rPr lang="de-CH" dirty="0"/>
              <a:t>Technische Spezifikationen:</a:t>
            </a:r>
          </a:p>
          <a:p>
            <a:pPr marL="311010" indent="-311010"/>
            <a:r>
              <a:rPr lang="de-CH" dirty="0"/>
              <a:t>Kommunikation über UART</a:t>
            </a:r>
          </a:p>
          <a:p>
            <a:pPr marL="311010" indent="-311010"/>
            <a:r>
              <a:rPr lang="de-CH" dirty="0"/>
              <a:t>Umsetzung in C/C++</a:t>
            </a:r>
          </a:p>
          <a:p>
            <a:pPr marL="311010" indent="-311010"/>
            <a:r>
              <a:rPr lang="de-CH" dirty="0"/>
              <a:t>APIs vergleichbar mit der </a:t>
            </a:r>
            <a:r>
              <a:rPr lang="de-CH" dirty="0" err="1"/>
              <a:t>Pixhawk</a:t>
            </a:r>
            <a:r>
              <a:rPr lang="de-CH" dirty="0"/>
              <a:t>-Schnittstelle</a:t>
            </a:r>
          </a:p>
          <a:p>
            <a:pPr marL="311010" indent="-311010"/>
            <a:r>
              <a:rPr lang="de-CH" dirty="0"/>
              <a:t>Read-</a:t>
            </a:r>
            <a:r>
              <a:rPr lang="de-CH" dirty="0" err="1"/>
              <a:t>Only</a:t>
            </a:r>
            <a:endParaRPr lang="de-CH" dirty="0"/>
          </a:p>
        </p:txBody>
      </p:sp>
      <p:sp>
        <p:nvSpPr>
          <p:cNvPr id="7" name="AutoShape 2" descr="\!\ a_{n}\rightarrow b"/>
          <p:cNvSpPr>
            <a:spLocks noChangeAspect="1" noChangeArrowheads="1"/>
          </p:cNvSpPr>
          <p:nvPr/>
        </p:nvSpPr>
        <p:spPr bwMode="auto">
          <a:xfrm>
            <a:off x="1387694" y="-131026"/>
            <a:ext cx="276451" cy="27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935" tIns="41468" rIns="82935" bIns="41468" numCol="1" anchor="t" anchorCtr="0" compatLnSpc="1">
            <a:prstTxWarp prst="textNoShape">
              <a:avLst/>
            </a:prstTxWarp>
          </a:bodyPr>
          <a:lstStyle/>
          <a:p>
            <a:endParaRPr lang="de-CH" sz="1633"/>
          </a:p>
        </p:txBody>
      </p:sp>
      <p:sp>
        <p:nvSpPr>
          <p:cNvPr id="8" name="AutoShape 4" descr="\!\ a_{n}\rightarrow b"/>
          <p:cNvSpPr>
            <a:spLocks noChangeAspect="1" noChangeArrowheads="1"/>
          </p:cNvSpPr>
          <p:nvPr/>
        </p:nvSpPr>
        <p:spPr bwMode="auto">
          <a:xfrm>
            <a:off x="1525920" y="7199"/>
            <a:ext cx="276451" cy="27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935" tIns="41468" rIns="82935" bIns="41468" numCol="1" anchor="t" anchorCtr="0" compatLnSpc="1">
            <a:prstTxWarp prst="textNoShape">
              <a:avLst/>
            </a:prstTxWarp>
          </a:bodyPr>
          <a:lstStyle/>
          <a:p>
            <a:endParaRPr lang="de-CH" sz="1633"/>
          </a:p>
        </p:txBody>
      </p:sp>
      <p:sp>
        <p:nvSpPr>
          <p:cNvPr id="9" name="Titel 3"/>
          <p:cNvSpPr txBox="1">
            <a:spLocks/>
          </p:cNvSpPr>
          <p:nvPr/>
        </p:nvSpPr>
        <p:spPr bwMode="auto">
          <a:xfrm>
            <a:off x="838200" y="883208"/>
            <a:ext cx="8356883" cy="32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CH" sz="1814" kern="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98404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Schnittstelle SBGC (Simple Brushless Gimbal Controller)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Saner</dc:creator>
  <cp:lastModifiedBy>Kevin Saner</cp:lastModifiedBy>
  <cp:revision>1</cp:revision>
  <dcterms:created xsi:type="dcterms:W3CDTF">2016-12-10T14:12:41Z</dcterms:created>
  <dcterms:modified xsi:type="dcterms:W3CDTF">2016-12-10T14:14:45Z</dcterms:modified>
</cp:coreProperties>
</file>