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44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563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364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1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798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542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31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47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0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41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64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18B2-51E8-4B7B-B00F-4D9BA5AB85C6}" type="datetimeFigureOut">
              <a:rPr lang="de-CH" smtClean="0"/>
              <a:t>19.11.2016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249C-DE9F-4B52-A627-128A61EFBA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870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br>
              <a:rPr lang="de-CH" dirty="0"/>
            </a:b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31" y="3509963"/>
            <a:ext cx="1882098" cy="28937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98" y="791085"/>
            <a:ext cx="2661696" cy="20312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6" y="3854042"/>
            <a:ext cx="2612922" cy="2612922"/>
          </a:xfrm>
          <a:prstGeom prst="rect">
            <a:avLst/>
          </a:prstGeom>
        </p:spPr>
      </p:pic>
      <p:cxnSp>
        <p:nvCxnSpPr>
          <p:cNvPr id="20" name="Gewinkelter Verbinder 19"/>
          <p:cNvCxnSpPr/>
          <p:nvPr/>
        </p:nvCxnSpPr>
        <p:spPr>
          <a:xfrm rot="10800000" flipV="1">
            <a:off x="5156791" y="4837814"/>
            <a:ext cx="5571460" cy="1786270"/>
          </a:xfrm>
          <a:prstGeom prst="bentConnector3">
            <a:avLst>
              <a:gd name="adj1" fmla="val -1584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r Verbinder 25"/>
          <p:cNvCxnSpPr/>
          <p:nvPr/>
        </p:nvCxnSpPr>
        <p:spPr>
          <a:xfrm rot="16200000" flipV="1">
            <a:off x="3450266" y="4906926"/>
            <a:ext cx="1786271" cy="1648047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5330145" y="6289500"/>
            <a:ext cx="405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Serielle Schnittstelle zur </a:t>
            </a:r>
            <a:r>
              <a:rPr lang="de-CH" dirty="0" err="1"/>
              <a:t>Pixhawk</a:t>
            </a:r>
            <a:r>
              <a:rPr lang="de-CH" dirty="0"/>
              <a:t>-Konsole</a:t>
            </a:r>
          </a:p>
        </p:txBody>
      </p:sp>
      <p:cxnSp>
        <p:nvCxnSpPr>
          <p:cNvPr id="32" name="Gewinkelter Verbinder 31"/>
          <p:cNvCxnSpPr>
            <a:stCxn id="5" idx="2"/>
          </p:cNvCxnSpPr>
          <p:nvPr/>
        </p:nvCxnSpPr>
        <p:spPr>
          <a:xfrm rot="5400000">
            <a:off x="4059864" y="2594288"/>
            <a:ext cx="1771391" cy="2227575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3519378" y="4593239"/>
            <a:ext cx="144491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664631" y="3864554"/>
            <a:ext cx="224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Ethernet-Schnittstelle zum </a:t>
            </a:r>
            <a:r>
              <a:rPr lang="de-CH" dirty="0" err="1"/>
              <a:t>Phytec</a:t>
            </a:r>
            <a:r>
              <a:rPr lang="de-CH" dirty="0"/>
              <a:t>-Board</a:t>
            </a:r>
          </a:p>
        </p:txBody>
      </p:sp>
      <p:cxnSp>
        <p:nvCxnSpPr>
          <p:cNvPr id="42" name="Gewinkelter Verbinder 41"/>
          <p:cNvCxnSpPr/>
          <p:nvPr/>
        </p:nvCxnSpPr>
        <p:spPr>
          <a:xfrm rot="10800000">
            <a:off x="5789680" y="3509963"/>
            <a:ext cx="3354322" cy="13278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5803966" y="2816439"/>
            <a:ext cx="0" cy="693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6138745" y="2863632"/>
            <a:ext cx="28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Serielle Schnittstelle vom </a:t>
            </a:r>
            <a:r>
              <a:rPr lang="de-CH" dirty="0" err="1"/>
              <a:t>Pixhawk</a:t>
            </a:r>
            <a:r>
              <a:rPr lang="de-CH" dirty="0"/>
              <a:t> zum </a:t>
            </a:r>
            <a:r>
              <a:rPr lang="de-CH" dirty="0" err="1"/>
              <a:t>Phytec</a:t>
            </a:r>
            <a:r>
              <a:rPr lang="de-CH" dirty="0"/>
              <a:t>-Board</a:t>
            </a:r>
          </a:p>
        </p:txBody>
      </p:sp>
      <p:cxnSp>
        <p:nvCxnSpPr>
          <p:cNvPr id="56" name="Gerade Verbindung mit Pfeil 55"/>
          <p:cNvCxnSpPr/>
          <p:nvPr/>
        </p:nvCxnSpPr>
        <p:spPr>
          <a:xfrm flipH="1">
            <a:off x="3525502" y="5084301"/>
            <a:ext cx="547945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5314566" y="4719923"/>
            <a:ext cx="286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Power-Supply (USB)</a:t>
            </a:r>
          </a:p>
        </p:txBody>
      </p:sp>
    </p:spTree>
    <p:extLst>
      <p:ext uri="{BB962C8B-B14F-4D97-AF65-F5344CB8AC3E}">
        <p14:creationId xmlns:p14="http://schemas.microsoft.com/office/powerpoint/2010/main" val="163325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Kevin Saner</dc:creator>
  <cp:lastModifiedBy>Kevin Saner</cp:lastModifiedBy>
  <cp:revision>3</cp:revision>
  <dcterms:created xsi:type="dcterms:W3CDTF">2016-11-19T11:11:01Z</dcterms:created>
  <dcterms:modified xsi:type="dcterms:W3CDTF">2016-11-19T12:50:34Z</dcterms:modified>
</cp:coreProperties>
</file>