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2"/>
  </p:notesMasterIdLst>
  <p:sldIdLst>
    <p:sldId id="2464" r:id="rId5"/>
    <p:sldId id="2465" r:id="rId6"/>
    <p:sldId id="2466" r:id="rId7"/>
    <p:sldId id="2463" r:id="rId8"/>
    <p:sldId id="264" r:id="rId9"/>
    <p:sldId id="263" r:id="rId10"/>
    <p:sldId id="257" r:id="rId11"/>
    <p:sldId id="258" r:id="rId12"/>
    <p:sldId id="262" r:id="rId13"/>
    <p:sldId id="265" r:id="rId14"/>
    <p:sldId id="266" r:id="rId15"/>
    <p:sldId id="279" r:id="rId16"/>
    <p:sldId id="268" r:id="rId17"/>
    <p:sldId id="267" r:id="rId18"/>
    <p:sldId id="269" r:id="rId19"/>
    <p:sldId id="246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er Kevin (s)" initials="SK(" lastIdx="1" clrIdx="0">
    <p:extLst>
      <p:ext uri="{19B8F6BF-5375-455C-9EA6-DF929625EA0E}">
        <p15:presenceInfo xmlns:p15="http://schemas.microsoft.com/office/powerpoint/2012/main" userId="Saner Kevin (s)" providerId="None"/>
      </p:ext>
    </p:extLst>
  </p:cmAuthor>
  <p:cmAuthor id="2" name="Lars" initials="L" lastIdx="1" clrIdx="1">
    <p:extLst>
      <p:ext uri="{19B8F6BF-5375-455C-9EA6-DF929625EA0E}">
        <p15:presenceInfo xmlns:p15="http://schemas.microsoft.com/office/powerpoint/2012/main" userId="Lar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8EE0B-3704-4A40-9B80-22495853DFD1}" v="806" dt="2021-01-19T08:48:34.611"/>
    <p1510:client id="{9A161D50-AA32-45E0-B5FE-20DED92576FD}" v="63" dt="2021-01-19T08:44:17.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s" userId="a8a2724e-3fc4-4035-a298-61a239dacc33" providerId="ADAL" clId="{9A161D50-AA32-45E0-B5FE-20DED92576FD}"/>
    <pc:docChg chg="undo redo custSel mod addSld delSld modSld sldOrd modMainMaster">
      <pc:chgData name="Lars" userId="a8a2724e-3fc4-4035-a298-61a239dacc33" providerId="ADAL" clId="{9A161D50-AA32-45E0-B5FE-20DED92576FD}" dt="2021-01-19T08:44:17.556" v="4870" actId="6549"/>
      <pc:docMkLst>
        <pc:docMk/>
      </pc:docMkLst>
      <pc:sldChg chg="addSp delSp modSp new del mod chgLayout">
        <pc:chgData name="Lars" userId="a8a2724e-3fc4-4035-a298-61a239dacc33" providerId="ADAL" clId="{9A161D50-AA32-45E0-B5FE-20DED92576FD}" dt="2021-01-16T14:31:36.808" v="4309" actId="47"/>
        <pc:sldMkLst>
          <pc:docMk/>
          <pc:sldMk cId="1032554997" sldId="256"/>
        </pc:sldMkLst>
        <pc:spChg chg="mod ord">
          <ac:chgData name="Lars" userId="a8a2724e-3fc4-4035-a298-61a239dacc33" providerId="ADAL" clId="{9A161D50-AA32-45E0-B5FE-20DED92576FD}" dt="2021-01-16T14:29:02.431" v="4217" actId="700"/>
          <ac:spMkLst>
            <pc:docMk/>
            <pc:sldMk cId="1032554997" sldId="256"/>
            <ac:spMk id="2" creationId="{E1BC8556-0168-4591-991B-B4EB8EE60571}"/>
          </ac:spMkLst>
        </pc:spChg>
        <pc:spChg chg="del mod ord">
          <ac:chgData name="Lars" userId="a8a2724e-3fc4-4035-a298-61a239dacc33" providerId="ADAL" clId="{9A161D50-AA32-45E0-B5FE-20DED92576FD}" dt="2021-01-16T14:29:02.431" v="4217" actId="700"/>
          <ac:spMkLst>
            <pc:docMk/>
            <pc:sldMk cId="1032554997" sldId="256"/>
            <ac:spMk id="3" creationId="{BB34A0A6-B5D4-4952-A4C4-4A70ABEDE39D}"/>
          </ac:spMkLst>
        </pc:spChg>
        <pc:spChg chg="add mod ord">
          <ac:chgData name="Lars" userId="a8a2724e-3fc4-4035-a298-61a239dacc33" providerId="ADAL" clId="{9A161D50-AA32-45E0-B5FE-20DED92576FD}" dt="2021-01-16T14:29:48.552" v="4235" actId="20577"/>
          <ac:spMkLst>
            <pc:docMk/>
            <pc:sldMk cId="1032554997" sldId="256"/>
            <ac:spMk id="4" creationId="{EB880B30-7311-4BFF-83C2-2A61EBF4E9BE}"/>
          </ac:spMkLst>
        </pc:spChg>
        <pc:spChg chg="add mod ord">
          <ac:chgData name="Lars" userId="a8a2724e-3fc4-4035-a298-61a239dacc33" providerId="ADAL" clId="{9A161D50-AA32-45E0-B5FE-20DED92576FD}" dt="2021-01-16T14:29:02.431" v="4217" actId="700"/>
          <ac:spMkLst>
            <pc:docMk/>
            <pc:sldMk cId="1032554997" sldId="256"/>
            <ac:spMk id="5" creationId="{EDAC7BE4-9325-4B93-A556-7BA075F5E5F9}"/>
          </ac:spMkLst>
        </pc:spChg>
        <pc:spChg chg="add mod ord">
          <ac:chgData name="Lars" userId="a8a2724e-3fc4-4035-a298-61a239dacc33" providerId="ADAL" clId="{9A161D50-AA32-45E0-B5FE-20DED92576FD}" dt="2021-01-16T14:30:10.264" v="4251" actId="20577"/>
          <ac:spMkLst>
            <pc:docMk/>
            <pc:sldMk cId="1032554997" sldId="256"/>
            <ac:spMk id="6" creationId="{3EE7686E-3EDA-4AD4-BBCE-451D1094C52E}"/>
          </ac:spMkLst>
        </pc:spChg>
        <pc:picChg chg="add del mod">
          <ac:chgData name="Lars" userId="a8a2724e-3fc4-4035-a298-61a239dacc33" providerId="ADAL" clId="{9A161D50-AA32-45E0-B5FE-20DED92576FD}" dt="2021-01-16T14:30:14.460" v="4253"/>
          <ac:picMkLst>
            <pc:docMk/>
            <pc:sldMk cId="1032554997" sldId="256"/>
            <ac:picMk id="7" creationId="{4914AAE3-3AE5-4BF5-A8DD-866C7C99F43B}"/>
          </ac:picMkLst>
        </pc:picChg>
        <pc:picChg chg="add del mod">
          <ac:chgData name="Lars" userId="a8a2724e-3fc4-4035-a298-61a239dacc33" providerId="ADAL" clId="{9A161D50-AA32-45E0-B5FE-20DED92576FD}" dt="2021-01-16T14:30:26.486" v="4255"/>
          <ac:picMkLst>
            <pc:docMk/>
            <pc:sldMk cId="1032554997" sldId="256"/>
            <ac:picMk id="8" creationId="{46508AA9-DE42-441D-915D-39D026E786AB}"/>
          </ac:picMkLst>
        </pc:picChg>
        <pc:picChg chg="add del mod">
          <ac:chgData name="Lars" userId="a8a2724e-3fc4-4035-a298-61a239dacc33" providerId="ADAL" clId="{9A161D50-AA32-45E0-B5FE-20DED92576FD}" dt="2021-01-16T14:30:40.527" v="4257"/>
          <ac:picMkLst>
            <pc:docMk/>
            <pc:sldMk cId="1032554997" sldId="256"/>
            <ac:picMk id="9" creationId="{921A72A3-636C-4532-B9C8-6AB93F52BAA1}"/>
          </ac:picMkLst>
        </pc:picChg>
        <pc:picChg chg="add del mod">
          <ac:chgData name="Lars" userId="a8a2724e-3fc4-4035-a298-61a239dacc33" providerId="ADAL" clId="{9A161D50-AA32-45E0-B5FE-20DED92576FD}" dt="2021-01-16T14:30:54.073" v="4261"/>
          <ac:picMkLst>
            <pc:docMk/>
            <pc:sldMk cId="1032554997" sldId="256"/>
            <ac:picMk id="10" creationId="{54FFBC92-A95F-4950-9335-52069D2F2B5E}"/>
          </ac:picMkLst>
        </pc:picChg>
      </pc:sldChg>
      <pc:sldChg chg="addSp modSp new mod addCm delCm modCm modNotesTx">
        <pc:chgData name="Lars" userId="a8a2724e-3fc4-4035-a298-61a239dacc33" providerId="ADAL" clId="{9A161D50-AA32-45E0-B5FE-20DED92576FD}" dt="2021-01-17T14:12:36.309" v="4794" actId="20577"/>
        <pc:sldMkLst>
          <pc:docMk/>
          <pc:sldMk cId="582639331" sldId="257"/>
        </pc:sldMkLst>
        <pc:spChg chg="mod">
          <ac:chgData name="Lars" userId="a8a2724e-3fc4-4035-a298-61a239dacc33" providerId="ADAL" clId="{9A161D50-AA32-45E0-B5FE-20DED92576FD}" dt="2021-01-16T14:42:28.827" v="4465" actId="27636"/>
          <ac:spMkLst>
            <pc:docMk/>
            <pc:sldMk cId="582639331" sldId="257"/>
            <ac:spMk id="2" creationId="{C857135B-7D8C-4CF7-8162-3932108EDFD9}"/>
          </ac:spMkLst>
        </pc:spChg>
        <pc:spChg chg="mod">
          <ac:chgData name="Lars" userId="a8a2724e-3fc4-4035-a298-61a239dacc33" providerId="ADAL" clId="{9A161D50-AA32-45E0-B5FE-20DED92576FD}" dt="2021-01-16T14:02:43.430" v="2741" actId="20577"/>
          <ac:spMkLst>
            <pc:docMk/>
            <pc:sldMk cId="582639331" sldId="257"/>
            <ac:spMk id="3" creationId="{73B379C2-A933-481B-8AFB-9679B5669483}"/>
          </ac:spMkLst>
        </pc:spChg>
        <pc:picChg chg="add mod">
          <ac:chgData name="Lars" userId="a8a2724e-3fc4-4035-a298-61a239dacc33" providerId="ADAL" clId="{9A161D50-AA32-45E0-B5FE-20DED92576FD}" dt="2021-01-15T16:37:50.735" v="302" actId="1076"/>
          <ac:picMkLst>
            <pc:docMk/>
            <pc:sldMk cId="582639331" sldId="257"/>
            <ac:picMk id="1026" creationId="{DAAF1108-31AF-4F04-A5CA-F31A60116FFC}"/>
          </ac:picMkLst>
        </pc:picChg>
      </pc:sldChg>
      <pc:sldChg chg="addSp modSp new mod ord modAnim modNotesTx">
        <pc:chgData name="Lars" userId="a8a2724e-3fc4-4035-a298-61a239dacc33" providerId="ADAL" clId="{9A161D50-AA32-45E0-B5FE-20DED92576FD}" dt="2021-01-19T08:44:17.556" v="4870" actId="6549"/>
        <pc:sldMkLst>
          <pc:docMk/>
          <pc:sldMk cId="3888796050" sldId="258"/>
        </pc:sldMkLst>
        <pc:spChg chg="mod">
          <ac:chgData name="Lars" userId="a8a2724e-3fc4-4035-a298-61a239dacc33" providerId="ADAL" clId="{9A161D50-AA32-45E0-B5FE-20DED92576FD}" dt="2021-01-16T14:42:28.685" v="4464"/>
          <ac:spMkLst>
            <pc:docMk/>
            <pc:sldMk cId="3888796050" sldId="258"/>
            <ac:spMk id="2" creationId="{A8F83A2C-1A78-411D-9BF4-2BFAA24B7130}"/>
          </ac:spMkLst>
        </pc:spChg>
        <pc:spChg chg="mod">
          <ac:chgData name="Lars" userId="a8a2724e-3fc4-4035-a298-61a239dacc33" providerId="ADAL" clId="{9A161D50-AA32-45E0-B5FE-20DED92576FD}" dt="2021-01-16T14:21:06.911" v="4008" actId="404"/>
          <ac:spMkLst>
            <pc:docMk/>
            <pc:sldMk cId="3888796050" sldId="258"/>
            <ac:spMk id="3" creationId="{B2244973-36FB-4A92-869C-CF72F53ED2A3}"/>
          </ac:spMkLst>
        </pc:spChg>
        <pc:picChg chg="add mod">
          <ac:chgData name="Lars" userId="a8a2724e-3fc4-4035-a298-61a239dacc33" providerId="ADAL" clId="{9A161D50-AA32-45E0-B5FE-20DED92576FD}" dt="2021-01-16T14:48:25.896" v="4635" actId="732"/>
          <ac:picMkLst>
            <pc:docMk/>
            <pc:sldMk cId="3888796050" sldId="258"/>
            <ac:picMk id="4" creationId="{9D4CCC06-5D3C-487F-9F2F-686A6343EC35}"/>
          </ac:picMkLst>
        </pc:picChg>
      </pc:sldChg>
      <pc:sldChg chg="addSp delSp modSp new del mod ord modNotesTx">
        <pc:chgData name="Lars" userId="a8a2724e-3fc4-4035-a298-61a239dacc33" providerId="ADAL" clId="{9A161D50-AA32-45E0-B5FE-20DED92576FD}" dt="2021-01-16T10:48:28.207" v="1466" actId="47"/>
        <pc:sldMkLst>
          <pc:docMk/>
          <pc:sldMk cId="605592181" sldId="259"/>
        </pc:sldMkLst>
        <pc:spChg chg="mod">
          <ac:chgData name="Lars" userId="a8a2724e-3fc4-4035-a298-61a239dacc33" providerId="ADAL" clId="{9A161D50-AA32-45E0-B5FE-20DED92576FD}" dt="2021-01-16T09:52:16.728" v="797" actId="20577"/>
          <ac:spMkLst>
            <pc:docMk/>
            <pc:sldMk cId="605592181" sldId="259"/>
            <ac:spMk id="2" creationId="{B8C59A7D-6F44-4027-B6BB-09FDB0853DEE}"/>
          </ac:spMkLst>
        </pc:spChg>
        <pc:spChg chg="mod">
          <ac:chgData name="Lars" userId="a8a2724e-3fc4-4035-a298-61a239dacc33" providerId="ADAL" clId="{9A161D50-AA32-45E0-B5FE-20DED92576FD}" dt="2021-01-16T10:33:35.313" v="1143" actId="20577"/>
          <ac:spMkLst>
            <pc:docMk/>
            <pc:sldMk cId="605592181" sldId="259"/>
            <ac:spMk id="3" creationId="{F2BFCD67-3673-4E1C-85C7-494E80C987C8}"/>
          </ac:spMkLst>
        </pc:spChg>
        <pc:picChg chg="add del mod">
          <ac:chgData name="Lars" userId="a8a2724e-3fc4-4035-a298-61a239dacc33" providerId="ADAL" clId="{9A161D50-AA32-45E0-B5FE-20DED92576FD}" dt="2021-01-16T10:33:49.436" v="1152" actId="21"/>
          <ac:picMkLst>
            <pc:docMk/>
            <pc:sldMk cId="605592181" sldId="259"/>
            <ac:picMk id="1026" creationId="{01799A2F-7A61-4BC9-A098-1462A88FF0E9}"/>
          </ac:picMkLst>
        </pc:picChg>
      </pc:sldChg>
      <pc:sldChg chg="addSp delSp modSp new del mod modAnim modShow modNotesTx">
        <pc:chgData name="Lars" userId="a8a2724e-3fc4-4035-a298-61a239dacc33" providerId="ADAL" clId="{9A161D50-AA32-45E0-B5FE-20DED92576FD}" dt="2021-01-16T14:24:40.681" v="4215" actId="47"/>
        <pc:sldMkLst>
          <pc:docMk/>
          <pc:sldMk cId="3963295469" sldId="259"/>
        </pc:sldMkLst>
        <pc:spChg chg="mod">
          <ac:chgData name="Lars" userId="a8a2724e-3fc4-4035-a298-61a239dacc33" providerId="ADAL" clId="{9A161D50-AA32-45E0-B5FE-20DED92576FD}" dt="2021-01-16T10:53:22.070" v="1487" actId="27636"/>
          <ac:spMkLst>
            <pc:docMk/>
            <pc:sldMk cId="3963295469" sldId="259"/>
            <ac:spMk id="2" creationId="{BE9795DA-E482-4033-8D02-1604A3D9F9BC}"/>
          </ac:spMkLst>
        </pc:spChg>
        <pc:spChg chg="del">
          <ac:chgData name="Lars" userId="a8a2724e-3fc4-4035-a298-61a239dacc33" providerId="ADAL" clId="{9A161D50-AA32-45E0-B5FE-20DED92576FD}" dt="2021-01-16T10:49:58.050" v="1485"/>
          <ac:spMkLst>
            <pc:docMk/>
            <pc:sldMk cId="3963295469" sldId="259"/>
            <ac:spMk id="3" creationId="{951A293B-09E0-45FF-BB57-FDD16958BCDD}"/>
          </ac:spMkLst>
        </pc:spChg>
        <pc:picChg chg="add mod">
          <ac:chgData name="Lars" userId="a8a2724e-3fc4-4035-a298-61a239dacc33" providerId="ADAL" clId="{9A161D50-AA32-45E0-B5FE-20DED92576FD}" dt="2021-01-16T10:53:27.400" v="1490" actId="1076"/>
          <ac:picMkLst>
            <pc:docMk/>
            <pc:sldMk cId="3963295469" sldId="259"/>
            <ac:picMk id="4" creationId="{25B3F5F5-4674-409A-8325-CF319DBA7AF2}"/>
          </ac:picMkLst>
        </pc:picChg>
      </pc:sldChg>
      <pc:sldChg chg="addSp modSp del mod chgLayout">
        <pc:chgData name="Lars" userId="a8a2724e-3fc4-4035-a298-61a239dacc33" providerId="ADAL" clId="{9A161D50-AA32-45E0-B5FE-20DED92576FD}" dt="2021-01-16T14:33:20.582" v="4314" actId="47"/>
        <pc:sldMkLst>
          <pc:docMk/>
          <pc:sldMk cId="3845150308" sldId="260"/>
        </pc:sldMkLst>
        <pc:spChg chg="mod ord">
          <ac:chgData name="Lars" userId="a8a2724e-3fc4-4035-a298-61a239dacc33" providerId="ADAL" clId="{9A161D50-AA32-45E0-B5FE-20DED92576FD}" dt="2021-01-16T14:33:09.061" v="4313" actId="700"/>
          <ac:spMkLst>
            <pc:docMk/>
            <pc:sldMk cId="3845150308" sldId="260"/>
            <ac:spMk id="2" creationId="{71D1A6D5-49D3-4AE1-B608-69E21818F51A}"/>
          </ac:spMkLst>
        </pc:spChg>
        <pc:spChg chg="mod ord">
          <ac:chgData name="Lars" userId="a8a2724e-3fc4-4035-a298-61a239dacc33" providerId="ADAL" clId="{9A161D50-AA32-45E0-B5FE-20DED92576FD}" dt="2021-01-16T14:33:09.061" v="4313" actId="700"/>
          <ac:spMkLst>
            <pc:docMk/>
            <pc:sldMk cId="3845150308" sldId="260"/>
            <ac:spMk id="3" creationId="{9F65CBA1-3B8A-4266-80DC-F699056BFBD1}"/>
          </ac:spMkLst>
        </pc:spChg>
        <pc:spChg chg="add mod ord">
          <ac:chgData name="Lars" userId="a8a2724e-3fc4-4035-a298-61a239dacc33" providerId="ADAL" clId="{9A161D50-AA32-45E0-B5FE-20DED92576FD}" dt="2021-01-16T14:33:09.061" v="4313" actId="700"/>
          <ac:spMkLst>
            <pc:docMk/>
            <pc:sldMk cId="3845150308" sldId="260"/>
            <ac:spMk id="4" creationId="{74162CB6-CCE4-4D64-9BCD-C61D9792CDC3}"/>
          </ac:spMkLst>
        </pc:spChg>
      </pc:sldChg>
      <pc:sldChg chg="addSp delSp modSp del mod modClrScheme chgLayout">
        <pc:chgData name="Lars" userId="a8a2724e-3fc4-4035-a298-61a239dacc33" providerId="ADAL" clId="{9A161D50-AA32-45E0-B5FE-20DED92576FD}" dt="2021-01-16T14:36:24.275" v="4458" actId="47"/>
        <pc:sldMkLst>
          <pc:docMk/>
          <pc:sldMk cId="3882831990" sldId="261"/>
        </pc:sldMkLst>
        <pc:spChg chg="mod ord">
          <ac:chgData name="Lars" userId="a8a2724e-3fc4-4035-a298-61a239dacc33" providerId="ADAL" clId="{9A161D50-AA32-45E0-B5FE-20DED92576FD}" dt="2021-01-16T14:35:09.174" v="4438" actId="700"/>
          <ac:spMkLst>
            <pc:docMk/>
            <pc:sldMk cId="3882831990" sldId="261"/>
            <ac:spMk id="2" creationId="{5759B489-E5EE-459D-816A-872CD0436E16}"/>
          </ac:spMkLst>
        </pc:spChg>
        <pc:spChg chg="add del mod ord">
          <ac:chgData name="Lars" userId="a8a2724e-3fc4-4035-a298-61a239dacc33" providerId="ADAL" clId="{9A161D50-AA32-45E0-B5FE-20DED92576FD}" dt="2021-01-16T14:35:09.174" v="4438" actId="700"/>
          <ac:spMkLst>
            <pc:docMk/>
            <pc:sldMk cId="3882831990" sldId="261"/>
            <ac:spMk id="4" creationId="{051E8654-8C51-4769-B079-646E0300B7F1}"/>
          </ac:spMkLst>
        </pc:spChg>
        <pc:spChg chg="add del mod ord">
          <ac:chgData name="Lars" userId="a8a2724e-3fc4-4035-a298-61a239dacc33" providerId="ADAL" clId="{9A161D50-AA32-45E0-B5FE-20DED92576FD}" dt="2021-01-16T14:35:09.174" v="4438" actId="700"/>
          <ac:spMkLst>
            <pc:docMk/>
            <pc:sldMk cId="3882831990" sldId="261"/>
            <ac:spMk id="5" creationId="{66255CCB-D03A-4018-9F52-10C5F36CBDF6}"/>
          </ac:spMkLst>
        </pc:spChg>
        <pc:spChg chg="add del mod ord">
          <ac:chgData name="Lars" userId="a8a2724e-3fc4-4035-a298-61a239dacc33" providerId="ADAL" clId="{9A161D50-AA32-45E0-B5FE-20DED92576FD}" dt="2021-01-16T14:35:09.174" v="4438" actId="700"/>
          <ac:spMkLst>
            <pc:docMk/>
            <pc:sldMk cId="3882831990" sldId="261"/>
            <ac:spMk id="6" creationId="{DEDCF765-669F-4A7F-9C78-9EC8E892D740}"/>
          </ac:spMkLst>
        </pc:spChg>
        <pc:spChg chg="add del mod ord">
          <ac:chgData name="Lars" userId="a8a2724e-3fc4-4035-a298-61a239dacc33" providerId="ADAL" clId="{9A161D50-AA32-45E0-B5FE-20DED92576FD}" dt="2021-01-16T14:35:09.174" v="4438" actId="700"/>
          <ac:spMkLst>
            <pc:docMk/>
            <pc:sldMk cId="3882831990" sldId="261"/>
            <ac:spMk id="7" creationId="{B5C3B8D7-870E-466E-B534-27EEA4FFB244}"/>
          </ac:spMkLst>
        </pc:spChg>
        <pc:spChg chg="add del mod ord">
          <ac:chgData name="Lars" userId="a8a2724e-3fc4-4035-a298-61a239dacc33" providerId="ADAL" clId="{9A161D50-AA32-45E0-B5FE-20DED92576FD}" dt="2021-01-16T14:35:09.174" v="4438" actId="700"/>
          <ac:spMkLst>
            <pc:docMk/>
            <pc:sldMk cId="3882831990" sldId="261"/>
            <ac:spMk id="8" creationId="{7E4E6EC9-5C9E-4635-986F-750CE7EFD2D0}"/>
          </ac:spMkLst>
        </pc:spChg>
        <pc:picChg chg="add mod">
          <ac:chgData name="Lars" userId="a8a2724e-3fc4-4035-a298-61a239dacc33" providerId="ADAL" clId="{9A161D50-AA32-45E0-B5FE-20DED92576FD}" dt="2021-01-16T13:05:40.571" v="1974" actId="1076"/>
          <ac:picMkLst>
            <pc:docMk/>
            <pc:sldMk cId="3882831990" sldId="261"/>
            <ac:picMk id="3" creationId="{C91FA859-B7D1-4B05-AAF8-8AC0BC9679C4}"/>
          </ac:picMkLst>
        </pc:picChg>
        <pc:picChg chg="mod ord">
          <ac:chgData name="Lars" userId="a8a2724e-3fc4-4035-a298-61a239dacc33" providerId="ADAL" clId="{9A161D50-AA32-45E0-B5FE-20DED92576FD}" dt="2021-01-16T14:35:09.174" v="4438" actId="700"/>
          <ac:picMkLst>
            <pc:docMk/>
            <pc:sldMk cId="3882831990" sldId="261"/>
            <ac:picMk id="1026" creationId="{85838137-3500-42BD-BFA3-6718AF75545E}"/>
          </ac:picMkLst>
        </pc:picChg>
        <pc:picChg chg="del">
          <ac:chgData name="Lars" userId="a8a2724e-3fc4-4035-a298-61a239dacc33" providerId="ADAL" clId="{9A161D50-AA32-45E0-B5FE-20DED92576FD}" dt="2021-01-16T13:05:20.813" v="1967" actId="478"/>
          <ac:picMkLst>
            <pc:docMk/>
            <pc:sldMk cId="3882831990" sldId="261"/>
            <ac:picMk id="1028" creationId="{52DA551D-BE8E-4F1D-A260-4A14A7030754}"/>
          </ac:picMkLst>
        </pc:picChg>
      </pc:sldChg>
      <pc:sldChg chg="addSp delSp modSp new mod modClrScheme chgLayout">
        <pc:chgData name="Lars" userId="a8a2724e-3fc4-4035-a298-61a239dacc33" providerId="ADAL" clId="{9A161D50-AA32-45E0-B5FE-20DED92576FD}" dt="2021-01-16T15:07:02.391" v="4771" actId="1076"/>
        <pc:sldMkLst>
          <pc:docMk/>
          <pc:sldMk cId="2589875159" sldId="262"/>
        </pc:sldMkLst>
        <pc:spChg chg="mod ord">
          <ac:chgData name="Lars" userId="a8a2724e-3fc4-4035-a298-61a239dacc33" providerId="ADAL" clId="{9A161D50-AA32-45E0-B5FE-20DED92576FD}" dt="2021-01-16T15:07:02.391" v="4771" actId="1076"/>
          <ac:spMkLst>
            <pc:docMk/>
            <pc:sldMk cId="2589875159" sldId="262"/>
            <ac:spMk id="2" creationId="{DEAACD79-6804-4838-90F3-F576CD6F530B}"/>
          </ac:spMkLst>
        </pc:spChg>
        <pc:spChg chg="del mod ord">
          <ac:chgData name="Lars" userId="a8a2724e-3fc4-4035-a298-61a239dacc33" providerId="ADAL" clId="{9A161D50-AA32-45E0-B5FE-20DED92576FD}" dt="2021-01-16T15:02:27.668" v="4757" actId="700"/>
          <ac:spMkLst>
            <pc:docMk/>
            <pc:sldMk cId="2589875159" sldId="262"/>
            <ac:spMk id="3" creationId="{8D37D6F0-1F73-4128-BDBC-2065DD5565DD}"/>
          </ac:spMkLst>
        </pc:spChg>
        <pc:spChg chg="mod ord">
          <ac:chgData name="Lars" userId="a8a2724e-3fc4-4035-a298-61a239dacc33" providerId="ADAL" clId="{9A161D50-AA32-45E0-B5FE-20DED92576FD}" dt="2021-01-16T15:02:27.668" v="4757" actId="700"/>
          <ac:spMkLst>
            <pc:docMk/>
            <pc:sldMk cId="2589875159" sldId="262"/>
            <ac:spMk id="4" creationId="{056EA1C3-C53A-4AEC-A4DE-E4362C5ED957}"/>
          </ac:spMkLst>
        </pc:spChg>
        <pc:spChg chg="add del mod ord">
          <ac:chgData name="Lars" userId="a8a2724e-3fc4-4035-a298-61a239dacc33" providerId="ADAL" clId="{9A161D50-AA32-45E0-B5FE-20DED92576FD}" dt="2021-01-16T15:06:58.097" v="4769" actId="478"/>
          <ac:spMkLst>
            <pc:docMk/>
            <pc:sldMk cId="2589875159" sldId="262"/>
            <ac:spMk id="5" creationId="{FC6EB7A8-A44E-45C8-A5ED-570680B17A90}"/>
          </ac:spMkLst>
        </pc:spChg>
        <pc:spChg chg="add del mod ord">
          <ac:chgData name="Lars" userId="a8a2724e-3fc4-4035-a298-61a239dacc33" providerId="ADAL" clId="{9A161D50-AA32-45E0-B5FE-20DED92576FD}" dt="2021-01-16T15:06:07.233" v="4758"/>
          <ac:spMkLst>
            <pc:docMk/>
            <pc:sldMk cId="2589875159" sldId="262"/>
            <ac:spMk id="6" creationId="{B3A7D270-BEF5-4E93-912A-B3FDB502BE37}"/>
          </ac:spMkLst>
        </pc:spChg>
        <pc:spChg chg="add del mod">
          <ac:chgData name="Lars" userId="a8a2724e-3fc4-4035-a298-61a239dacc33" providerId="ADAL" clId="{9A161D50-AA32-45E0-B5FE-20DED92576FD}" dt="2021-01-16T15:06:33.253" v="4760" actId="931"/>
          <ac:spMkLst>
            <pc:docMk/>
            <pc:sldMk cId="2589875159" sldId="262"/>
            <ac:spMk id="7" creationId="{1EC96300-4FED-44C4-828F-99BA631D5C19}"/>
          </ac:spMkLst>
        </pc:spChg>
        <pc:picChg chg="add mod modCrop">
          <ac:chgData name="Lars" userId="a8a2724e-3fc4-4035-a298-61a239dacc33" providerId="ADAL" clId="{9A161D50-AA32-45E0-B5FE-20DED92576FD}" dt="2021-01-16T15:06:52.913" v="4768" actId="1076"/>
          <ac:picMkLst>
            <pc:docMk/>
            <pc:sldMk cId="2589875159" sldId="262"/>
            <ac:picMk id="9" creationId="{CAB83A0C-75B6-43F1-93D9-77AA70E5FF64}"/>
          </ac:picMkLst>
        </pc:picChg>
        <pc:picChg chg="add del mod">
          <ac:chgData name="Lars" userId="a8a2724e-3fc4-4035-a298-61a239dacc33" providerId="ADAL" clId="{9A161D50-AA32-45E0-B5FE-20DED92576FD}" dt="2021-01-16T15:06:29.253" v="4759" actId="478"/>
          <ac:picMkLst>
            <pc:docMk/>
            <pc:sldMk cId="2589875159" sldId="262"/>
            <ac:picMk id="1026" creationId="{1266ADDD-DF65-49F1-8A00-FE9E85CA2E9B}"/>
          </ac:picMkLst>
        </pc:picChg>
      </pc:sldChg>
      <pc:sldChg chg="modSp mod chgLayout">
        <pc:chgData name="Lars" userId="a8a2724e-3fc4-4035-a298-61a239dacc33" providerId="ADAL" clId="{9A161D50-AA32-45E0-B5FE-20DED92576FD}" dt="2021-01-16T14:47:16.653" v="4633" actId="1038"/>
        <pc:sldMkLst>
          <pc:docMk/>
          <pc:sldMk cId="1746027916" sldId="263"/>
        </pc:sldMkLst>
        <pc:spChg chg="mod ord">
          <ac:chgData name="Lars" userId="a8a2724e-3fc4-4035-a298-61a239dacc33" providerId="ADAL" clId="{9A161D50-AA32-45E0-B5FE-20DED92576FD}" dt="2021-01-16T14:42:28.685" v="4464"/>
          <ac:spMkLst>
            <pc:docMk/>
            <pc:sldMk cId="1746027916" sldId="263"/>
            <ac:spMk id="2" creationId="{8B19A858-77F5-489B-AA1C-7C16854D29FD}"/>
          </ac:spMkLst>
        </pc:spChg>
        <pc:spChg chg="mod">
          <ac:chgData name="Lars" userId="a8a2724e-3fc4-4035-a298-61a239dacc33" providerId="ADAL" clId="{9A161D50-AA32-45E0-B5FE-20DED92576FD}" dt="2021-01-16T14:37:24.501" v="4461" actId="108"/>
          <ac:spMkLst>
            <pc:docMk/>
            <pc:sldMk cId="1746027916" sldId="263"/>
            <ac:spMk id="9" creationId="{891E95A1-4A69-4996-A895-E4B6EB96ECBE}"/>
          </ac:spMkLst>
        </pc:spChg>
        <pc:spChg chg="mod">
          <ac:chgData name="Lars" userId="a8a2724e-3fc4-4035-a298-61a239dacc33" providerId="ADAL" clId="{9A161D50-AA32-45E0-B5FE-20DED92576FD}" dt="2021-01-16T14:47:16.653" v="4633" actId="1038"/>
          <ac:spMkLst>
            <pc:docMk/>
            <pc:sldMk cId="1746027916" sldId="263"/>
            <ac:spMk id="10" creationId="{17F77943-71B4-4B40-AE1E-62C20488F897}"/>
          </ac:spMkLst>
        </pc:spChg>
        <pc:graphicFrameChg chg="mod ord">
          <ac:chgData name="Lars" userId="a8a2724e-3fc4-4035-a298-61a239dacc33" providerId="ADAL" clId="{9A161D50-AA32-45E0-B5FE-20DED92576FD}" dt="2021-01-16T14:42:28.685" v="4464"/>
          <ac:graphicFrameMkLst>
            <pc:docMk/>
            <pc:sldMk cId="1746027916" sldId="263"/>
            <ac:graphicFrameMk id="4" creationId="{F2873931-F557-44BA-A818-37BD8EE06301}"/>
          </ac:graphicFrameMkLst>
        </pc:graphicFrameChg>
        <pc:picChg chg="mod">
          <ac:chgData name="Lars" userId="a8a2724e-3fc4-4035-a298-61a239dacc33" providerId="ADAL" clId="{9A161D50-AA32-45E0-B5FE-20DED92576FD}" dt="2021-01-16T14:47:16.653" v="4633" actId="1038"/>
          <ac:picMkLst>
            <pc:docMk/>
            <pc:sldMk cId="1746027916" sldId="263"/>
            <ac:picMk id="8" creationId="{CA4DDF3D-3947-4D76-97D2-A701F2A6CD39}"/>
          </ac:picMkLst>
        </pc:picChg>
      </pc:sldChg>
      <pc:sldChg chg="modSp mod">
        <pc:chgData name="Lars" userId="a8a2724e-3fc4-4035-a298-61a239dacc33" providerId="ADAL" clId="{9A161D50-AA32-45E0-B5FE-20DED92576FD}" dt="2021-01-16T14:47:02.364" v="4611" actId="12"/>
        <pc:sldMkLst>
          <pc:docMk/>
          <pc:sldMk cId="3125609587" sldId="264"/>
        </pc:sldMkLst>
        <pc:spChg chg="mod">
          <ac:chgData name="Lars" userId="a8a2724e-3fc4-4035-a298-61a239dacc33" providerId="ADAL" clId="{9A161D50-AA32-45E0-B5FE-20DED92576FD}" dt="2021-01-16T14:42:28.685" v="4464"/>
          <ac:spMkLst>
            <pc:docMk/>
            <pc:sldMk cId="3125609587" sldId="264"/>
            <ac:spMk id="2" creationId="{5759B489-E5EE-459D-816A-872CD0436E16}"/>
          </ac:spMkLst>
        </pc:spChg>
        <pc:spChg chg="mod">
          <ac:chgData name="Lars" userId="a8a2724e-3fc4-4035-a298-61a239dacc33" providerId="ADAL" clId="{9A161D50-AA32-45E0-B5FE-20DED92576FD}" dt="2021-01-16T14:47:02.364" v="4611" actId="12"/>
          <ac:spMkLst>
            <pc:docMk/>
            <pc:sldMk cId="3125609587" sldId="264"/>
            <ac:spMk id="3" creationId="{95D47078-6E21-4463-A957-4AE3387DB349}"/>
          </ac:spMkLst>
        </pc:spChg>
      </pc:sldChg>
      <pc:sldChg chg="addSp delSp modSp mod modClrScheme chgLayout">
        <pc:chgData name="Lars" userId="a8a2724e-3fc4-4035-a298-61a239dacc33" providerId="ADAL" clId="{9A161D50-AA32-45E0-B5FE-20DED92576FD}" dt="2021-01-16T14:50:16.446" v="4654" actId="1076"/>
        <pc:sldMkLst>
          <pc:docMk/>
          <pc:sldMk cId="1726766225" sldId="265"/>
        </pc:sldMkLst>
        <pc:spChg chg="mod ord">
          <ac:chgData name="Lars" userId="a8a2724e-3fc4-4035-a298-61a239dacc33" providerId="ADAL" clId="{9A161D50-AA32-45E0-B5FE-20DED92576FD}" dt="2021-01-16T14:49:28.105" v="4638" actId="26606"/>
          <ac:spMkLst>
            <pc:docMk/>
            <pc:sldMk cId="1726766225" sldId="265"/>
            <ac:spMk id="2" creationId="{D651F4EB-5BC6-4B30-B055-67A8ADF10C29}"/>
          </ac:spMkLst>
        </pc:spChg>
        <pc:spChg chg="mod">
          <ac:chgData name="Lars" userId="a8a2724e-3fc4-4035-a298-61a239dacc33" providerId="ADAL" clId="{9A161D50-AA32-45E0-B5FE-20DED92576FD}" dt="2021-01-16T14:50:10.739" v="4653" actId="1076"/>
          <ac:spMkLst>
            <pc:docMk/>
            <pc:sldMk cId="1726766225" sldId="265"/>
            <ac:spMk id="3" creationId="{9007BCB5-34BB-4F23-A102-31C8D6AD419D}"/>
          </ac:spMkLst>
        </pc:spChg>
        <pc:spChg chg="add del mod">
          <ac:chgData name="Lars" userId="a8a2724e-3fc4-4035-a298-61a239dacc33" providerId="ADAL" clId="{9A161D50-AA32-45E0-B5FE-20DED92576FD}" dt="2021-01-16T14:49:42.274" v="4639" actId="478"/>
          <ac:spMkLst>
            <pc:docMk/>
            <pc:sldMk cId="1726766225" sldId="265"/>
            <ac:spMk id="9" creationId="{43DC8F1E-688D-4F51-B1F2-C6AA64BA9545}"/>
          </ac:spMkLst>
        </pc:spChg>
        <pc:spChg chg="add del mod">
          <ac:chgData name="Lars" userId="a8a2724e-3fc4-4035-a298-61a239dacc33" providerId="ADAL" clId="{9A161D50-AA32-45E0-B5FE-20DED92576FD}" dt="2021-01-16T14:49:43.362" v="4640" actId="478"/>
          <ac:spMkLst>
            <pc:docMk/>
            <pc:sldMk cId="1726766225" sldId="265"/>
            <ac:spMk id="11" creationId="{B08A3D66-8AFC-4574-B244-F0690D31D8B0}"/>
          </ac:spMkLst>
        </pc:spChg>
        <pc:spChg chg="add mod">
          <ac:chgData name="Lars" userId="a8a2724e-3fc4-4035-a298-61a239dacc33" providerId="ADAL" clId="{9A161D50-AA32-45E0-B5FE-20DED92576FD}" dt="2021-01-16T14:49:28.105" v="4638" actId="26606"/>
          <ac:spMkLst>
            <pc:docMk/>
            <pc:sldMk cId="1726766225" sldId="265"/>
            <ac:spMk id="13" creationId="{71899421-0409-4586-974D-20FA5E9D7CCA}"/>
          </ac:spMkLst>
        </pc:spChg>
        <pc:picChg chg="mod">
          <ac:chgData name="Lars" userId="a8a2724e-3fc4-4035-a298-61a239dacc33" providerId="ADAL" clId="{9A161D50-AA32-45E0-B5FE-20DED92576FD}" dt="2021-01-16T14:50:16.446" v="4654" actId="1076"/>
          <ac:picMkLst>
            <pc:docMk/>
            <pc:sldMk cId="1726766225" sldId="265"/>
            <ac:picMk id="4" creationId="{0FBA8649-F385-4640-A3D1-5A0E8DDB9DDD}"/>
          </ac:picMkLst>
        </pc:picChg>
      </pc:sldChg>
      <pc:sldChg chg="addSp delSp modSp mod modClrScheme chgLayout">
        <pc:chgData name="Lars" userId="a8a2724e-3fc4-4035-a298-61a239dacc33" providerId="ADAL" clId="{9A161D50-AA32-45E0-B5FE-20DED92576FD}" dt="2021-01-16T14:50:55.293" v="4666" actId="108"/>
        <pc:sldMkLst>
          <pc:docMk/>
          <pc:sldMk cId="4020127688" sldId="266"/>
        </pc:sldMkLst>
        <pc:spChg chg="mod ord">
          <ac:chgData name="Lars" userId="a8a2724e-3fc4-4035-a298-61a239dacc33" providerId="ADAL" clId="{9A161D50-AA32-45E0-B5FE-20DED92576FD}" dt="2021-01-16T14:50:35.491" v="4659" actId="700"/>
          <ac:spMkLst>
            <pc:docMk/>
            <pc:sldMk cId="4020127688" sldId="266"/>
            <ac:spMk id="2" creationId="{D4C3D723-64BF-47C4-9D09-D662CB9D0DD9}"/>
          </ac:spMkLst>
        </pc:spChg>
        <pc:spChg chg="mod ord">
          <ac:chgData name="Lars" userId="a8a2724e-3fc4-4035-a298-61a239dacc33" providerId="ADAL" clId="{9A161D50-AA32-45E0-B5FE-20DED92576FD}" dt="2021-01-16T14:50:55.293" v="4666" actId="108"/>
          <ac:spMkLst>
            <pc:docMk/>
            <pc:sldMk cId="4020127688" sldId="266"/>
            <ac:spMk id="3" creationId="{B3AAD5A3-9D72-4AB4-BBDC-DDAE34986B65}"/>
          </ac:spMkLst>
        </pc:spChg>
        <pc:spChg chg="add del mod ord">
          <ac:chgData name="Lars" userId="a8a2724e-3fc4-4035-a298-61a239dacc33" providerId="ADAL" clId="{9A161D50-AA32-45E0-B5FE-20DED92576FD}" dt="2021-01-16T14:50:43.115" v="4663" actId="478"/>
          <ac:spMkLst>
            <pc:docMk/>
            <pc:sldMk cId="4020127688" sldId="266"/>
            <ac:spMk id="5" creationId="{AC31401A-2793-4E59-B771-3A07C5C4D2FB}"/>
          </ac:spMkLst>
        </pc:spChg>
        <pc:spChg chg="add del mod ord">
          <ac:chgData name="Lars" userId="a8a2724e-3fc4-4035-a298-61a239dacc33" providerId="ADAL" clId="{9A161D50-AA32-45E0-B5FE-20DED92576FD}" dt="2021-01-16T14:50:38.346" v="4660" actId="478"/>
          <ac:spMkLst>
            <pc:docMk/>
            <pc:sldMk cId="4020127688" sldId="266"/>
            <ac:spMk id="6" creationId="{9DB7793A-9A8F-48F1-824F-6C690D3460A2}"/>
          </ac:spMkLst>
        </pc:spChg>
        <pc:spChg chg="add del mod ord">
          <ac:chgData name="Lars" userId="a8a2724e-3fc4-4035-a298-61a239dacc33" providerId="ADAL" clId="{9A161D50-AA32-45E0-B5FE-20DED92576FD}" dt="2021-01-16T14:50:39.349" v="4661" actId="478"/>
          <ac:spMkLst>
            <pc:docMk/>
            <pc:sldMk cId="4020127688" sldId="266"/>
            <ac:spMk id="7" creationId="{43D9951B-2CFF-4CFD-AF94-7037943418D5}"/>
          </ac:spMkLst>
        </pc:spChg>
        <pc:picChg chg="mod">
          <ac:chgData name="Lars" userId="a8a2724e-3fc4-4035-a298-61a239dacc33" providerId="ADAL" clId="{9A161D50-AA32-45E0-B5FE-20DED92576FD}" dt="2021-01-16T14:50:41.069" v="4662" actId="1076"/>
          <ac:picMkLst>
            <pc:docMk/>
            <pc:sldMk cId="4020127688" sldId="266"/>
            <ac:picMk id="4" creationId="{780E3D5F-9949-4D8C-A568-EE5271B84546}"/>
          </ac:picMkLst>
        </pc:picChg>
      </pc:sldChg>
      <pc:sldChg chg="modSp mod">
        <pc:chgData name="Lars" userId="a8a2724e-3fc4-4035-a298-61a239dacc33" providerId="ADAL" clId="{9A161D50-AA32-45E0-B5FE-20DED92576FD}" dt="2021-01-16T15:01:45.816" v="4756" actId="1076"/>
        <pc:sldMkLst>
          <pc:docMk/>
          <pc:sldMk cId="3053377877" sldId="267"/>
        </pc:sldMkLst>
        <pc:spChg chg="mod">
          <ac:chgData name="Lars" userId="a8a2724e-3fc4-4035-a298-61a239dacc33" providerId="ADAL" clId="{9A161D50-AA32-45E0-B5FE-20DED92576FD}" dt="2021-01-16T15:01:40.394" v="4754" actId="1076"/>
          <ac:spMkLst>
            <pc:docMk/>
            <pc:sldMk cId="3053377877" sldId="267"/>
            <ac:spMk id="2" creationId="{5AD1E431-F356-4DF8-83C3-20061DB5EE2A}"/>
          </ac:spMkLst>
        </pc:spChg>
        <pc:spChg chg="mod">
          <ac:chgData name="Lars" userId="a8a2724e-3fc4-4035-a298-61a239dacc33" providerId="ADAL" clId="{9A161D50-AA32-45E0-B5FE-20DED92576FD}" dt="2021-01-16T14:42:28.685" v="4464"/>
          <ac:spMkLst>
            <pc:docMk/>
            <pc:sldMk cId="3053377877" sldId="267"/>
            <ac:spMk id="3" creationId="{228E5850-A72B-45FA-8289-885F6D3B2C81}"/>
          </ac:spMkLst>
        </pc:spChg>
        <pc:spChg chg="mod">
          <ac:chgData name="Lars" userId="a8a2724e-3fc4-4035-a298-61a239dacc33" providerId="ADAL" clId="{9A161D50-AA32-45E0-B5FE-20DED92576FD}" dt="2021-01-16T15:01:45.816" v="4756" actId="1076"/>
          <ac:spMkLst>
            <pc:docMk/>
            <pc:sldMk cId="3053377877" sldId="267"/>
            <ac:spMk id="4" creationId="{21F4B37F-D10E-4F85-94A3-7CF7881F4330}"/>
          </ac:spMkLst>
        </pc:spChg>
        <pc:spChg chg="mod">
          <ac:chgData name="Lars" userId="a8a2724e-3fc4-4035-a298-61a239dacc33" providerId="ADAL" clId="{9A161D50-AA32-45E0-B5FE-20DED92576FD}" dt="2021-01-16T15:01:45.816" v="4756" actId="1076"/>
          <ac:spMkLst>
            <pc:docMk/>
            <pc:sldMk cId="3053377877" sldId="267"/>
            <ac:spMk id="6" creationId="{F72BFFE6-C393-4C8E-A0B3-F70DF30D1757}"/>
          </ac:spMkLst>
        </pc:spChg>
        <pc:spChg chg="mod">
          <ac:chgData name="Lars" userId="a8a2724e-3fc4-4035-a298-61a239dacc33" providerId="ADAL" clId="{9A161D50-AA32-45E0-B5FE-20DED92576FD}" dt="2021-01-16T15:01:45.816" v="4756" actId="1076"/>
          <ac:spMkLst>
            <pc:docMk/>
            <pc:sldMk cId="3053377877" sldId="267"/>
            <ac:spMk id="7" creationId="{31BE4071-FA0F-4369-9437-040469C02BA9}"/>
          </ac:spMkLst>
        </pc:spChg>
        <pc:spChg chg="mod">
          <ac:chgData name="Lars" userId="a8a2724e-3fc4-4035-a298-61a239dacc33" providerId="ADAL" clId="{9A161D50-AA32-45E0-B5FE-20DED92576FD}" dt="2021-01-16T15:01:45.816" v="4756" actId="1076"/>
          <ac:spMkLst>
            <pc:docMk/>
            <pc:sldMk cId="3053377877" sldId="267"/>
            <ac:spMk id="8" creationId="{8217EC1C-0660-4102-AC7A-56C2687F0CA9}"/>
          </ac:spMkLst>
        </pc:spChg>
        <pc:spChg chg="mod">
          <ac:chgData name="Lars" userId="a8a2724e-3fc4-4035-a298-61a239dacc33" providerId="ADAL" clId="{9A161D50-AA32-45E0-B5FE-20DED92576FD}" dt="2021-01-16T15:01:45.816" v="4756" actId="1076"/>
          <ac:spMkLst>
            <pc:docMk/>
            <pc:sldMk cId="3053377877" sldId="267"/>
            <ac:spMk id="9" creationId="{5132291C-A9B1-4260-96C3-4DB88A0D17A3}"/>
          </ac:spMkLst>
        </pc:spChg>
        <pc:spChg chg="mod">
          <ac:chgData name="Lars" userId="a8a2724e-3fc4-4035-a298-61a239dacc33" providerId="ADAL" clId="{9A161D50-AA32-45E0-B5FE-20DED92576FD}" dt="2021-01-16T15:01:45.816" v="4756" actId="1076"/>
          <ac:spMkLst>
            <pc:docMk/>
            <pc:sldMk cId="3053377877" sldId="267"/>
            <ac:spMk id="10" creationId="{6831E067-D3BC-410E-91EC-70296ABED52E}"/>
          </ac:spMkLst>
        </pc:spChg>
        <pc:spChg chg="mod">
          <ac:chgData name="Lars" userId="a8a2724e-3fc4-4035-a298-61a239dacc33" providerId="ADAL" clId="{9A161D50-AA32-45E0-B5FE-20DED92576FD}" dt="2021-01-16T15:01:45.816" v="4756" actId="1076"/>
          <ac:spMkLst>
            <pc:docMk/>
            <pc:sldMk cId="3053377877" sldId="267"/>
            <ac:spMk id="11" creationId="{BC101992-DDB7-4DBE-92D6-8D58BB748AE6}"/>
          </ac:spMkLst>
        </pc:spChg>
        <pc:spChg chg="mod">
          <ac:chgData name="Lars" userId="a8a2724e-3fc4-4035-a298-61a239dacc33" providerId="ADAL" clId="{9A161D50-AA32-45E0-B5FE-20DED92576FD}" dt="2021-01-16T15:01:45.816" v="4756" actId="1076"/>
          <ac:spMkLst>
            <pc:docMk/>
            <pc:sldMk cId="3053377877" sldId="267"/>
            <ac:spMk id="12" creationId="{15D936A5-311F-4B4A-A80C-BCC1AFB5669B}"/>
          </ac:spMkLst>
        </pc:spChg>
        <pc:spChg chg="mod">
          <ac:chgData name="Lars" userId="a8a2724e-3fc4-4035-a298-61a239dacc33" providerId="ADAL" clId="{9A161D50-AA32-45E0-B5FE-20DED92576FD}" dt="2021-01-16T15:01:45.816" v="4756" actId="1076"/>
          <ac:spMkLst>
            <pc:docMk/>
            <pc:sldMk cId="3053377877" sldId="267"/>
            <ac:spMk id="13" creationId="{C37063C7-B183-4822-9865-E8E2C743DB6F}"/>
          </ac:spMkLst>
        </pc:spChg>
        <pc:spChg chg="mod">
          <ac:chgData name="Lars" userId="a8a2724e-3fc4-4035-a298-61a239dacc33" providerId="ADAL" clId="{9A161D50-AA32-45E0-B5FE-20DED92576FD}" dt="2021-01-16T15:01:45.816" v="4756" actId="1076"/>
          <ac:spMkLst>
            <pc:docMk/>
            <pc:sldMk cId="3053377877" sldId="267"/>
            <ac:spMk id="14" creationId="{2DE5BF75-C730-4F71-8846-E823A0D4287B}"/>
          </ac:spMkLst>
        </pc:spChg>
        <pc:spChg chg="mod">
          <ac:chgData name="Lars" userId="a8a2724e-3fc4-4035-a298-61a239dacc33" providerId="ADAL" clId="{9A161D50-AA32-45E0-B5FE-20DED92576FD}" dt="2021-01-16T15:01:32.607" v="4750" actId="14100"/>
          <ac:spMkLst>
            <pc:docMk/>
            <pc:sldMk cId="3053377877" sldId="267"/>
            <ac:spMk id="35" creationId="{914F5512-7732-476E-AEC9-0E64B5E4386C}"/>
          </ac:spMkLst>
        </pc:spChg>
        <pc:spChg chg="mod">
          <ac:chgData name="Lars" userId="a8a2724e-3fc4-4035-a298-61a239dacc33" providerId="ADAL" clId="{9A161D50-AA32-45E0-B5FE-20DED92576FD}" dt="2021-01-16T15:01:45.816" v="4756" actId="1076"/>
          <ac:spMkLst>
            <pc:docMk/>
            <pc:sldMk cId="3053377877" sldId="267"/>
            <ac:spMk id="36" creationId="{C15C2237-3845-445C-BB50-4B992BDACA96}"/>
          </ac:spMkLst>
        </pc:spChg>
        <pc:grpChg chg="mod">
          <ac:chgData name="Lars" userId="a8a2724e-3fc4-4035-a298-61a239dacc33" providerId="ADAL" clId="{9A161D50-AA32-45E0-B5FE-20DED92576FD}" dt="2021-01-16T15:01:45.816" v="4756" actId="1076"/>
          <ac:grpSpMkLst>
            <pc:docMk/>
            <pc:sldMk cId="3053377877" sldId="267"/>
            <ac:grpSpMk id="15" creationId="{6F88ADB1-02C4-4D25-91EA-16FEEC7929A9}"/>
          </ac:grpSpMkLst>
        </pc:grpChg>
        <pc:grpChg chg="mod">
          <ac:chgData name="Lars" userId="a8a2724e-3fc4-4035-a298-61a239dacc33" providerId="ADAL" clId="{9A161D50-AA32-45E0-B5FE-20DED92576FD}" dt="2021-01-16T15:01:45.816" v="4756" actId="1076"/>
          <ac:grpSpMkLst>
            <pc:docMk/>
            <pc:sldMk cId="3053377877" sldId="267"/>
            <ac:grpSpMk id="25" creationId="{F08819A0-A02D-4051-BE87-E7EE89C5E72C}"/>
          </ac:grpSpMkLst>
        </pc:grpChg>
        <pc:picChg chg="mod">
          <ac:chgData name="Lars" userId="a8a2724e-3fc4-4035-a298-61a239dacc33" providerId="ADAL" clId="{9A161D50-AA32-45E0-B5FE-20DED92576FD}" dt="2021-01-16T15:01:37.424" v="4752" actId="1076"/>
          <ac:picMkLst>
            <pc:docMk/>
            <pc:sldMk cId="3053377877" sldId="267"/>
            <ac:picMk id="5" creationId="{275B5E9F-FDDA-4A1C-B95E-4AE13F52C423}"/>
          </ac:picMkLst>
        </pc:picChg>
      </pc:sldChg>
      <pc:sldChg chg="modSp">
        <pc:chgData name="Lars" userId="a8a2724e-3fc4-4035-a298-61a239dacc33" providerId="ADAL" clId="{9A161D50-AA32-45E0-B5FE-20DED92576FD}" dt="2021-01-16T14:42:28.685" v="4464"/>
        <pc:sldMkLst>
          <pc:docMk/>
          <pc:sldMk cId="381617368" sldId="268"/>
        </pc:sldMkLst>
        <pc:spChg chg="mod">
          <ac:chgData name="Lars" userId="a8a2724e-3fc4-4035-a298-61a239dacc33" providerId="ADAL" clId="{9A161D50-AA32-45E0-B5FE-20DED92576FD}" dt="2021-01-16T14:42:28.685" v="4464"/>
          <ac:spMkLst>
            <pc:docMk/>
            <pc:sldMk cId="381617368" sldId="268"/>
            <ac:spMk id="2" creationId="{892C4E70-1256-4E0F-A7BA-8969DF2B9AF5}"/>
          </ac:spMkLst>
        </pc:spChg>
        <pc:spChg chg="mod">
          <ac:chgData name="Lars" userId="a8a2724e-3fc4-4035-a298-61a239dacc33" providerId="ADAL" clId="{9A161D50-AA32-45E0-B5FE-20DED92576FD}" dt="2021-01-16T14:42:28.685" v="4464"/>
          <ac:spMkLst>
            <pc:docMk/>
            <pc:sldMk cId="381617368" sldId="268"/>
            <ac:spMk id="3" creationId="{AAFA3076-6AD4-4F40-86C8-09293FD004F0}"/>
          </ac:spMkLst>
        </pc:spChg>
      </pc:sldChg>
      <pc:sldChg chg="modSp mod">
        <pc:chgData name="Lars" userId="a8a2724e-3fc4-4035-a298-61a239dacc33" providerId="ADAL" clId="{9A161D50-AA32-45E0-B5FE-20DED92576FD}" dt="2021-01-16T14:58:01.189" v="4740" actId="1076"/>
        <pc:sldMkLst>
          <pc:docMk/>
          <pc:sldMk cId="4138939676" sldId="269"/>
        </pc:sldMkLst>
        <pc:spChg chg="mod">
          <ac:chgData name="Lars" userId="a8a2724e-3fc4-4035-a298-61a239dacc33" providerId="ADAL" clId="{9A161D50-AA32-45E0-B5FE-20DED92576FD}" dt="2021-01-16T14:42:28.685" v="4464"/>
          <ac:spMkLst>
            <pc:docMk/>
            <pc:sldMk cId="4138939676" sldId="269"/>
            <ac:spMk id="2" creationId="{CEB8AA19-8944-4CDE-80DC-4551A18CB963}"/>
          </ac:spMkLst>
        </pc:spChg>
        <pc:spChg chg="mod">
          <ac:chgData name="Lars" userId="a8a2724e-3fc4-4035-a298-61a239dacc33" providerId="ADAL" clId="{9A161D50-AA32-45E0-B5FE-20DED92576FD}" dt="2021-01-16T14:42:28.685" v="4464"/>
          <ac:spMkLst>
            <pc:docMk/>
            <pc:sldMk cId="4138939676" sldId="269"/>
            <ac:spMk id="3" creationId="{844707F7-93E2-48DD-899E-1164042022BF}"/>
          </ac:spMkLst>
        </pc:spChg>
        <pc:picChg chg="mod">
          <ac:chgData name="Lars" userId="a8a2724e-3fc4-4035-a298-61a239dacc33" providerId="ADAL" clId="{9A161D50-AA32-45E0-B5FE-20DED92576FD}" dt="2021-01-16T14:58:01.189" v="4740" actId="1076"/>
          <ac:picMkLst>
            <pc:docMk/>
            <pc:sldMk cId="4138939676" sldId="269"/>
            <ac:picMk id="23" creationId="{C05706FF-8B47-4108-BCE5-92BAA83E2483}"/>
          </ac:picMkLst>
        </pc:picChg>
      </pc:sldChg>
      <pc:sldChg chg="modSp mod">
        <pc:chgData name="Lars" userId="a8a2724e-3fc4-4035-a298-61a239dacc33" providerId="ADAL" clId="{9A161D50-AA32-45E0-B5FE-20DED92576FD}" dt="2021-01-16T14:42:28.685" v="4464"/>
        <pc:sldMkLst>
          <pc:docMk/>
          <pc:sldMk cId="1536974349" sldId="278"/>
        </pc:sldMkLst>
        <pc:spChg chg="mod">
          <ac:chgData name="Lars" userId="a8a2724e-3fc4-4035-a298-61a239dacc33" providerId="ADAL" clId="{9A161D50-AA32-45E0-B5FE-20DED92576FD}" dt="2021-01-16T14:42:28.685" v="4464"/>
          <ac:spMkLst>
            <pc:docMk/>
            <pc:sldMk cId="1536974349" sldId="278"/>
            <ac:spMk id="2" creationId="{E31859B8-20D7-4327-B945-9DB34BBA1DF7}"/>
          </ac:spMkLst>
        </pc:spChg>
        <pc:spChg chg="mod">
          <ac:chgData name="Lars" userId="a8a2724e-3fc4-4035-a298-61a239dacc33" providerId="ADAL" clId="{9A161D50-AA32-45E0-B5FE-20DED92576FD}" dt="2021-01-16T14:42:28.685" v="4464"/>
          <ac:spMkLst>
            <pc:docMk/>
            <pc:sldMk cId="1536974349" sldId="278"/>
            <ac:spMk id="12" creationId="{1DAC7997-6C29-4070-B4EB-6A172CDBCBDE}"/>
          </ac:spMkLst>
        </pc:spChg>
        <pc:spChg chg="mod">
          <ac:chgData name="Lars" userId="a8a2724e-3fc4-4035-a298-61a239dacc33" providerId="ADAL" clId="{9A161D50-AA32-45E0-B5FE-20DED92576FD}" dt="2021-01-16T13:34:57.897" v="2275" actId="1076"/>
          <ac:spMkLst>
            <pc:docMk/>
            <pc:sldMk cId="1536974349" sldId="278"/>
            <ac:spMk id="16" creationId="{2E59C401-4241-41E0-99E8-D6E2228AC4BC}"/>
          </ac:spMkLst>
        </pc:spChg>
      </pc:sldChg>
      <pc:sldChg chg="addSp delSp modSp mod modClrScheme chgLayout">
        <pc:chgData name="Lars" userId="a8a2724e-3fc4-4035-a298-61a239dacc33" providerId="ADAL" clId="{9A161D50-AA32-45E0-B5FE-20DED92576FD}" dt="2021-01-16T14:57:39.086" v="4739" actId="700"/>
        <pc:sldMkLst>
          <pc:docMk/>
          <pc:sldMk cId="1720604098" sldId="279"/>
        </pc:sldMkLst>
        <pc:spChg chg="mod ord">
          <ac:chgData name="Lars" userId="a8a2724e-3fc4-4035-a298-61a239dacc33" providerId="ADAL" clId="{9A161D50-AA32-45E0-B5FE-20DED92576FD}" dt="2021-01-16T14:57:39.086" v="4739" actId="700"/>
          <ac:spMkLst>
            <pc:docMk/>
            <pc:sldMk cId="1720604098" sldId="279"/>
            <ac:spMk id="2" creationId="{D63D0889-4106-45BA-8525-63AA987D0C40}"/>
          </ac:spMkLst>
        </pc:spChg>
        <pc:spChg chg="add del mod ord">
          <ac:chgData name="Lars" userId="a8a2724e-3fc4-4035-a298-61a239dacc33" providerId="ADAL" clId="{9A161D50-AA32-45E0-B5FE-20DED92576FD}" dt="2021-01-16T14:51:51.196" v="4672" actId="931"/>
          <ac:spMkLst>
            <pc:docMk/>
            <pc:sldMk cId="1720604098" sldId="279"/>
            <ac:spMk id="3" creationId="{3EE12DF0-7921-488C-A3B5-DE91644A66E5}"/>
          </ac:spMkLst>
        </pc:spChg>
        <pc:spChg chg="mod">
          <ac:chgData name="Lars" userId="a8a2724e-3fc4-4035-a298-61a239dacc33" providerId="ADAL" clId="{9A161D50-AA32-45E0-B5FE-20DED92576FD}" dt="2021-01-16T14:51:35.269" v="4671" actId="1076"/>
          <ac:spMkLst>
            <pc:docMk/>
            <pc:sldMk cId="1720604098" sldId="279"/>
            <ac:spMk id="4" creationId="{7660BDB4-EBBF-46EB-8CAF-35A20C3096CD}"/>
          </ac:spMkLst>
        </pc:spChg>
        <pc:spChg chg="add del mod">
          <ac:chgData name="Lars" userId="a8a2724e-3fc4-4035-a298-61a239dacc33" providerId="ADAL" clId="{9A161D50-AA32-45E0-B5FE-20DED92576FD}" dt="2021-01-16T14:55:23.538" v="4711" actId="931"/>
          <ac:spMkLst>
            <pc:docMk/>
            <pc:sldMk cId="1720604098" sldId="279"/>
            <ac:spMk id="8" creationId="{40E9DC1F-2BF9-415B-9095-1B84A204FC42}"/>
          </ac:spMkLst>
        </pc:spChg>
        <pc:spChg chg="add del mod">
          <ac:chgData name="Lars" userId="a8a2724e-3fc4-4035-a298-61a239dacc33" providerId="ADAL" clId="{9A161D50-AA32-45E0-B5FE-20DED92576FD}" dt="2021-01-16T14:55:08.387" v="4700" actId="478"/>
          <ac:spMkLst>
            <pc:docMk/>
            <pc:sldMk cId="1720604098" sldId="279"/>
            <ac:spMk id="12" creationId="{5D76D014-9EF5-43D9-B984-068C141BDDF5}"/>
          </ac:spMkLst>
        </pc:spChg>
        <pc:spChg chg="add del mod">
          <ac:chgData name="Lars" userId="a8a2724e-3fc4-4035-a298-61a239dacc33" providerId="ADAL" clId="{9A161D50-AA32-45E0-B5FE-20DED92576FD}" dt="2021-01-16T14:57:39.086" v="4739" actId="700"/>
          <ac:spMkLst>
            <pc:docMk/>
            <pc:sldMk cId="1720604098" sldId="279"/>
            <ac:spMk id="15" creationId="{26E05926-955A-4A25-AD6F-34008DD7AC5C}"/>
          </ac:spMkLst>
        </pc:spChg>
        <pc:spChg chg="add del mod">
          <ac:chgData name="Lars" userId="a8a2724e-3fc4-4035-a298-61a239dacc33" providerId="ADAL" clId="{9A161D50-AA32-45E0-B5FE-20DED92576FD}" dt="2021-01-16T14:56:04.885" v="4725" actId="931"/>
          <ac:spMkLst>
            <pc:docMk/>
            <pc:sldMk cId="1720604098" sldId="279"/>
            <ac:spMk id="17" creationId="{CB04BF44-0A77-41F5-AC57-5618B61D8E6F}"/>
          </ac:spMkLst>
        </pc:spChg>
        <pc:spChg chg="add del mod ord">
          <ac:chgData name="Lars" userId="a8a2724e-3fc4-4035-a298-61a239dacc33" providerId="ADAL" clId="{9A161D50-AA32-45E0-B5FE-20DED92576FD}" dt="2021-01-16T14:57:39.086" v="4739" actId="700"/>
          <ac:spMkLst>
            <pc:docMk/>
            <pc:sldMk cId="1720604098" sldId="279"/>
            <ac:spMk id="20" creationId="{8AF70B58-0454-404D-9F85-194F5AB0C34D}"/>
          </ac:spMkLst>
        </pc:spChg>
        <pc:picChg chg="add del mod">
          <ac:chgData name="Lars" userId="a8a2724e-3fc4-4035-a298-61a239dacc33" providerId="ADAL" clId="{9A161D50-AA32-45E0-B5FE-20DED92576FD}" dt="2021-01-16T14:51:55.074" v="4675" actId="478"/>
          <ac:picMkLst>
            <pc:docMk/>
            <pc:sldMk cId="1720604098" sldId="279"/>
            <ac:picMk id="6" creationId="{C25CE947-F88D-475D-91AD-E0877A605884}"/>
          </ac:picMkLst>
        </pc:picChg>
        <pc:picChg chg="add del mod">
          <ac:chgData name="Lars" userId="a8a2724e-3fc4-4035-a298-61a239dacc33" providerId="ADAL" clId="{9A161D50-AA32-45E0-B5FE-20DED92576FD}" dt="2021-01-16T14:55:23.047" v="4710" actId="478"/>
          <ac:picMkLst>
            <pc:docMk/>
            <pc:sldMk cId="1720604098" sldId="279"/>
            <ac:picMk id="10" creationId="{202DD9F2-F03B-44F1-8CC4-C2EFC1D7DC95}"/>
          </ac:picMkLst>
        </pc:picChg>
        <pc:picChg chg="add del mod modCrop">
          <ac:chgData name="Lars" userId="a8a2724e-3fc4-4035-a298-61a239dacc33" providerId="ADAL" clId="{9A161D50-AA32-45E0-B5FE-20DED92576FD}" dt="2021-01-16T14:55:09.388" v="4702" actId="931"/>
          <ac:picMkLst>
            <pc:docMk/>
            <pc:sldMk cId="1720604098" sldId="279"/>
            <ac:picMk id="11" creationId="{17AC1FA9-E6A0-4E67-847D-74EFA8C69F80}"/>
          </ac:picMkLst>
        </pc:picChg>
        <pc:picChg chg="add del mod modCrop">
          <ac:chgData name="Lars" userId="a8a2724e-3fc4-4035-a298-61a239dacc33" providerId="ADAL" clId="{9A161D50-AA32-45E0-B5FE-20DED92576FD}" dt="2021-01-16T14:56:00.686" v="4724" actId="478"/>
          <ac:picMkLst>
            <pc:docMk/>
            <pc:sldMk cId="1720604098" sldId="279"/>
            <ac:picMk id="14" creationId="{D508EF7C-A93B-46F6-BCD9-33D0FCB5172A}"/>
          </ac:picMkLst>
        </pc:picChg>
        <pc:picChg chg="add mod ord modCrop">
          <ac:chgData name="Lars" userId="a8a2724e-3fc4-4035-a298-61a239dacc33" providerId="ADAL" clId="{9A161D50-AA32-45E0-B5FE-20DED92576FD}" dt="2021-01-16T14:57:39.086" v="4739" actId="700"/>
          <ac:picMkLst>
            <pc:docMk/>
            <pc:sldMk cId="1720604098" sldId="279"/>
            <ac:picMk id="19" creationId="{A165C0C5-DA84-4628-993A-DA1E29F4671D}"/>
          </ac:picMkLst>
        </pc:picChg>
        <pc:picChg chg="add del mod ord">
          <ac:chgData name="Lars" userId="a8a2724e-3fc4-4035-a298-61a239dacc33" providerId="ADAL" clId="{9A161D50-AA32-45E0-B5FE-20DED92576FD}" dt="2021-01-16T14:55:26.776" v="4713" actId="478"/>
          <ac:picMkLst>
            <pc:docMk/>
            <pc:sldMk cId="1720604098" sldId="279"/>
            <ac:picMk id="2050" creationId="{3B721873-FAAF-471D-9F8E-4AEF01F19C60}"/>
          </ac:picMkLst>
        </pc:picChg>
      </pc:sldChg>
      <pc:sldChg chg="addSp delSp modSp add del mod ord setBg chgLayout">
        <pc:chgData name="Lars" userId="a8a2724e-3fc4-4035-a298-61a239dacc33" providerId="ADAL" clId="{9A161D50-AA32-45E0-B5FE-20DED92576FD}" dt="2021-01-16T14:43:55.619" v="4558" actId="47"/>
        <pc:sldMkLst>
          <pc:docMk/>
          <pc:sldMk cId="3927832306" sldId="2448"/>
        </pc:sldMkLst>
        <pc:spChg chg="mod ord">
          <ac:chgData name="Lars" userId="a8a2724e-3fc4-4035-a298-61a239dacc33" providerId="ADAL" clId="{9A161D50-AA32-45E0-B5FE-20DED92576FD}" dt="2021-01-16T14:42:58.720" v="4467" actId="700"/>
          <ac:spMkLst>
            <pc:docMk/>
            <pc:sldMk cId="3927832306" sldId="2448"/>
            <ac:spMk id="3" creationId="{C0AE828D-1E63-455F-949D-0C5454A7FE88}"/>
          </ac:spMkLst>
        </pc:spChg>
        <pc:spChg chg="add del mod">
          <ac:chgData name="Lars" userId="a8a2724e-3fc4-4035-a298-61a239dacc33" providerId="ADAL" clId="{9A161D50-AA32-45E0-B5FE-20DED92576FD}" dt="2021-01-16T14:42:58.720" v="4467" actId="700"/>
          <ac:spMkLst>
            <pc:docMk/>
            <pc:sldMk cId="3927832306" sldId="2448"/>
            <ac:spMk id="4" creationId="{8FFAB55A-3CC3-4A53-8667-ABCB7B1F8778}"/>
          </ac:spMkLst>
        </pc:spChg>
        <pc:spChg chg="add mod ord">
          <ac:chgData name="Lars" userId="a8a2724e-3fc4-4035-a298-61a239dacc33" providerId="ADAL" clId="{9A161D50-AA32-45E0-B5FE-20DED92576FD}" dt="2021-01-16T14:42:58.720" v="4467" actId="700"/>
          <ac:spMkLst>
            <pc:docMk/>
            <pc:sldMk cId="3927832306" sldId="2448"/>
            <ac:spMk id="5" creationId="{0746C5F7-AAF4-492E-9A34-1D8E7A1C67D9}"/>
          </ac:spMkLst>
        </pc:spChg>
        <pc:spChg chg="del mod ord">
          <ac:chgData name="Lars" userId="a8a2724e-3fc4-4035-a298-61a239dacc33" providerId="ADAL" clId="{9A161D50-AA32-45E0-B5FE-20DED92576FD}" dt="2021-01-16T14:43:04.720" v="4468" actId="478"/>
          <ac:spMkLst>
            <pc:docMk/>
            <pc:sldMk cId="3927832306" sldId="2448"/>
            <ac:spMk id="7" creationId="{5D865526-EC39-4780-A2A8-274A80A5C19B}"/>
          </ac:spMkLst>
        </pc:spChg>
        <pc:spChg chg="mod ord">
          <ac:chgData name="Lars" userId="a8a2724e-3fc4-4035-a298-61a239dacc33" providerId="ADAL" clId="{9A161D50-AA32-45E0-B5FE-20DED92576FD}" dt="2021-01-16T14:42:58.720" v="4467" actId="700"/>
          <ac:spMkLst>
            <pc:docMk/>
            <pc:sldMk cId="3927832306" sldId="2448"/>
            <ac:spMk id="9" creationId="{79DC1498-E692-42BA-B69F-6D37E6CFACA0}"/>
          </ac:spMkLst>
        </pc:spChg>
        <pc:spChg chg="add del mod">
          <ac:chgData name="Lars" userId="a8a2724e-3fc4-4035-a298-61a239dacc33" providerId="ADAL" clId="{9A161D50-AA32-45E0-B5FE-20DED92576FD}" dt="2021-01-16T14:43:08.429" v="4469" actId="478"/>
          <ac:spMkLst>
            <pc:docMk/>
            <pc:sldMk cId="3927832306" sldId="2448"/>
            <ac:spMk id="10" creationId="{D05CAED2-28EA-427F-A58B-2BF0084458F0}"/>
          </ac:spMkLst>
        </pc:spChg>
        <pc:picChg chg="del mod">
          <ac:chgData name="Lars" userId="a8a2724e-3fc4-4035-a298-61a239dacc33" providerId="ADAL" clId="{9A161D50-AA32-45E0-B5FE-20DED92576FD}" dt="2021-01-16T14:42:50.071" v="4466" actId="478"/>
          <ac:picMkLst>
            <pc:docMk/>
            <pc:sldMk cId="3927832306" sldId="2448"/>
            <ac:picMk id="8" creationId="{9AB29DBC-55D3-49D9-BB44-4936739C4B57}"/>
          </ac:picMkLst>
        </pc:picChg>
      </pc:sldChg>
      <pc:sldChg chg="new del">
        <pc:chgData name="Lars" userId="a8a2724e-3fc4-4035-a298-61a239dacc33" providerId="ADAL" clId="{9A161D50-AA32-45E0-B5FE-20DED92576FD}" dt="2021-01-16T14:32:46.786" v="4312" actId="47"/>
        <pc:sldMkLst>
          <pc:docMk/>
          <pc:sldMk cId="1731113911" sldId="2449"/>
        </pc:sldMkLst>
      </pc:sldChg>
      <pc:sldChg chg="addSp delSp modSp del mod">
        <pc:chgData name="Lars" userId="a8a2724e-3fc4-4035-a298-61a239dacc33" providerId="ADAL" clId="{9A161D50-AA32-45E0-B5FE-20DED92576FD}" dt="2021-01-16T14:45:54.825" v="4603" actId="47"/>
        <pc:sldMkLst>
          <pc:docMk/>
          <pc:sldMk cId="839779156" sldId="2450"/>
        </pc:sldMkLst>
        <pc:spChg chg="mod">
          <ac:chgData name="Lars" userId="a8a2724e-3fc4-4035-a298-61a239dacc33" providerId="ADAL" clId="{9A161D50-AA32-45E0-B5FE-20DED92576FD}" dt="2021-01-16T14:42:28.685" v="4464"/>
          <ac:spMkLst>
            <pc:docMk/>
            <pc:sldMk cId="839779156" sldId="2450"/>
            <ac:spMk id="2" creationId="{DAF72BBC-FC90-4B63-96CA-ABED853DBAD0}"/>
          </ac:spMkLst>
        </pc:spChg>
        <pc:spChg chg="add del mod">
          <ac:chgData name="Lars" userId="a8a2724e-3fc4-4035-a298-61a239dacc33" providerId="ADAL" clId="{9A161D50-AA32-45E0-B5FE-20DED92576FD}" dt="2021-01-16T14:34:27.218" v="4436" actId="478"/>
          <ac:spMkLst>
            <pc:docMk/>
            <pc:sldMk cId="839779156" sldId="2450"/>
            <ac:spMk id="4" creationId="{08238465-2397-4793-B154-03E8FBBACDDA}"/>
          </ac:spMkLst>
        </pc:spChg>
        <pc:spChg chg="del">
          <ac:chgData name="Lars" userId="a8a2724e-3fc4-4035-a298-61a239dacc33" providerId="ADAL" clId="{9A161D50-AA32-45E0-B5FE-20DED92576FD}" dt="2021-01-16T14:34:23.407" v="4435" actId="478"/>
          <ac:spMkLst>
            <pc:docMk/>
            <pc:sldMk cId="839779156" sldId="2450"/>
            <ac:spMk id="5" creationId="{14AB6F96-E5E8-4B40-A18C-2D078D1C2D4F}"/>
          </ac:spMkLst>
        </pc:spChg>
        <pc:picChg chg="mod">
          <ac:chgData name="Lars" userId="a8a2724e-3fc4-4035-a298-61a239dacc33" providerId="ADAL" clId="{9A161D50-AA32-45E0-B5FE-20DED92576FD}" dt="2021-01-16T14:42:28.685" v="4464"/>
          <ac:picMkLst>
            <pc:docMk/>
            <pc:sldMk cId="839779156" sldId="2450"/>
            <ac:picMk id="8" creationId="{1D5DB266-C804-437C-AED7-3D057820D244}"/>
          </ac:picMkLst>
        </pc:picChg>
      </pc:sldChg>
      <pc:sldChg chg="addSp delSp modSp add del">
        <pc:chgData name="Lars" userId="a8a2724e-3fc4-4035-a298-61a239dacc33" providerId="ADAL" clId="{9A161D50-AA32-45E0-B5FE-20DED92576FD}" dt="2021-01-16T14:44:05.587" v="4559" actId="47"/>
        <pc:sldMkLst>
          <pc:docMk/>
          <pc:sldMk cId="1649098948" sldId="2462"/>
        </pc:sldMkLst>
        <pc:spChg chg="mod">
          <ac:chgData name="Lars" userId="a8a2724e-3fc4-4035-a298-61a239dacc33" providerId="ADAL" clId="{9A161D50-AA32-45E0-B5FE-20DED92576FD}" dt="2021-01-16T14:42:28.685" v="4464"/>
          <ac:spMkLst>
            <pc:docMk/>
            <pc:sldMk cId="1649098948" sldId="2462"/>
            <ac:spMk id="2" creationId="{BE3A87B3-0A27-4EE9-979E-B69581E476F0}"/>
          </ac:spMkLst>
        </pc:spChg>
        <pc:spChg chg="mod">
          <ac:chgData name="Lars" userId="a8a2724e-3fc4-4035-a298-61a239dacc33" providerId="ADAL" clId="{9A161D50-AA32-45E0-B5FE-20DED92576FD}" dt="2021-01-16T14:42:28.685" v="4464"/>
          <ac:spMkLst>
            <pc:docMk/>
            <pc:sldMk cId="1649098948" sldId="2462"/>
            <ac:spMk id="6" creationId="{F3C89A40-EEAA-43AB-9A3A-B2CFDE450F1B}"/>
          </ac:spMkLst>
        </pc:spChg>
        <pc:spChg chg="mod">
          <ac:chgData name="Lars" userId="a8a2724e-3fc4-4035-a298-61a239dacc33" providerId="ADAL" clId="{9A161D50-AA32-45E0-B5FE-20DED92576FD}" dt="2021-01-16T14:42:28.685" v="4464"/>
          <ac:spMkLst>
            <pc:docMk/>
            <pc:sldMk cId="1649098948" sldId="2462"/>
            <ac:spMk id="7" creationId="{F29F8048-1E86-48F4-B246-D2F8C54B7EB1}"/>
          </ac:spMkLst>
        </pc:spChg>
        <pc:picChg chg="mod">
          <ac:chgData name="Lars" userId="a8a2724e-3fc4-4035-a298-61a239dacc33" providerId="ADAL" clId="{9A161D50-AA32-45E0-B5FE-20DED92576FD}" dt="2021-01-16T14:42:28.685" v="4464"/>
          <ac:picMkLst>
            <pc:docMk/>
            <pc:sldMk cId="1649098948" sldId="2462"/>
            <ac:picMk id="8" creationId="{BB76F5AB-0940-46E1-85F9-6A870D7D04C9}"/>
          </ac:picMkLst>
        </pc:picChg>
        <pc:picChg chg="add del mod">
          <ac:chgData name="Lars" userId="a8a2724e-3fc4-4035-a298-61a239dacc33" providerId="ADAL" clId="{9A161D50-AA32-45E0-B5FE-20DED92576FD}" dt="2021-01-16T14:33:26.004" v="4316"/>
          <ac:picMkLst>
            <pc:docMk/>
            <pc:sldMk cId="1649098948" sldId="2462"/>
            <ac:picMk id="9" creationId="{0AD5EB6B-AE86-45A0-9172-4129C9FCF655}"/>
          </ac:picMkLst>
        </pc:picChg>
        <pc:picChg chg="add del mod">
          <ac:chgData name="Lars" userId="a8a2724e-3fc4-4035-a298-61a239dacc33" providerId="ADAL" clId="{9A161D50-AA32-45E0-B5FE-20DED92576FD}" dt="2021-01-16T14:33:29.325" v="4318"/>
          <ac:picMkLst>
            <pc:docMk/>
            <pc:sldMk cId="1649098948" sldId="2462"/>
            <ac:picMk id="10" creationId="{D5809904-78B1-4A46-A6EB-9234B88CCEA7}"/>
          </ac:picMkLst>
        </pc:picChg>
      </pc:sldChg>
      <pc:sldChg chg="addSp delSp modSp mod setBg modClrScheme chgLayout">
        <pc:chgData name="Lars" userId="a8a2724e-3fc4-4035-a298-61a239dacc33" providerId="ADAL" clId="{9A161D50-AA32-45E0-B5FE-20DED92576FD}" dt="2021-01-16T14:46:21.065" v="4609" actId="14100"/>
        <pc:sldMkLst>
          <pc:docMk/>
          <pc:sldMk cId="1619265676" sldId="2463"/>
        </pc:sldMkLst>
        <pc:spChg chg="add mod ord">
          <ac:chgData name="Lars" userId="a8a2724e-3fc4-4035-a298-61a239dacc33" providerId="ADAL" clId="{9A161D50-AA32-45E0-B5FE-20DED92576FD}" dt="2021-01-16T14:46:06.260" v="4604" actId="700"/>
          <ac:spMkLst>
            <pc:docMk/>
            <pc:sldMk cId="1619265676" sldId="2463"/>
            <ac:spMk id="2" creationId="{5DF621B8-A90E-4679-BB54-71F771D577CE}"/>
          </ac:spMkLst>
        </pc:spChg>
        <pc:spChg chg="add mod ord">
          <ac:chgData name="Lars" userId="a8a2724e-3fc4-4035-a298-61a239dacc33" providerId="ADAL" clId="{9A161D50-AA32-45E0-B5FE-20DED92576FD}" dt="2021-01-16T14:46:06.260" v="4604" actId="700"/>
          <ac:spMkLst>
            <pc:docMk/>
            <pc:sldMk cId="1619265676" sldId="2463"/>
            <ac:spMk id="3" creationId="{B5DE379E-AE61-4D5D-9FD5-2E4F229769FA}"/>
          </ac:spMkLst>
        </pc:spChg>
        <pc:spChg chg="add del mod">
          <ac:chgData name="Lars" userId="a8a2724e-3fc4-4035-a298-61a239dacc33" providerId="ADAL" clId="{9A161D50-AA32-45E0-B5FE-20DED92576FD}" dt="2021-01-16T14:35:53.821" v="4449" actId="478"/>
          <ac:spMkLst>
            <pc:docMk/>
            <pc:sldMk cId="1619265676" sldId="2463"/>
            <ac:spMk id="3" creationId="{F448CC78-74C9-471B-9D89-BB7C6997167E}"/>
          </ac:spMkLst>
        </pc:spChg>
        <pc:spChg chg="add mod ord">
          <ac:chgData name="Lars" userId="a8a2724e-3fc4-4035-a298-61a239dacc33" providerId="ADAL" clId="{9A161D50-AA32-45E0-B5FE-20DED92576FD}" dt="2021-01-16T14:46:06.260" v="4604" actId="700"/>
          <ac:spMkLst>
            <pc:docMk/>
            <pc:sldMk cId="1619265676" sldId="2463"/>
            <ac:spMk id="4" creationId="{649EBB16-94E3-46A8-9F63-B8F79D03683C}"/>
          </ac:spMkLst>
        </pc:spChg>
        <pc:spChg chg="del">
          <ac:chgData name="Lars" userId="a8a2724e-3fc4-4035-a298-61a239dacc33" providerId="ADAL" clId="{9A161D50-AA32-45E0-B5FE-20DED92576FD}" dt="2021-01-16T14:35:39.515" v="4441" actId="478"/>
          <ac:spMkLst>
            <pc:docMk/>
            <pc:sldMk cId="1619265676" sldId="2463"/>
            <ac:spMk id="4" creationId="{CC409A73-2FDB-4725-9558-77B4ACF929B3}"/>
          </ac:spMkLst>
        </pc:spChg>
        <pc:spChg chg="add mod ord">
          <ac:chgData name="Lars" userId="a8a2724e-3fc4-4035-a298-61a239dacc33" providerId="ADAL" clId="{9A161D50-AA32-45E0-B5FE-20DED92576FD}" dt="2021-01-16T14:46:06.260" v="4604" actId="700"/>
          <ac:spMkLst>
            <pc:docMk/>
            <pc:sldMk cId="1619265676" sldId="2463"/>
            <ac:spMk id="5" creationId="{21CB8450-12A4-4DDE-8B3C-903AB831AACD}"/>
          </ac:spMkLst>
        </pc:spChg>
        <pc:spChg chg="del">
          <ac:chgData name="Lars" userId="a8a2724e-3fc4-4035-a298-61a239dacc33" providerId="ADAL" clId="{9A161D50-AA32-45E0-B5FE-20DED92576FD}" dt="2021-01-16T14:35:40.865" v="4442" actId="478"/>
          <ac:spMkLst>
            <pc:docMk/>
            <pc:sldMk cId="1619265676" sldId="2463"/>
            <ac:spMk id="5" creationId="{56D0F54D-A602-4D35-8BE1-6B9BE8078989}"/>
          </ac:spMkLst>
        </pc:spChg>
        <pc:spChg chg="del">
          <ac:chgData name="Lars" userId="a8a2724e-3fc4-4035-a298-61a239dacc33" providerId="ADAL" clId="{9A161D50-AA32-45E0-B5FE-20DED92576FD}" dt="2021-01-16T14:35:42.102" v="4443" actId="478"/>
          <ac:spMkLst>
            <pc:docMk/>
            <pc:sldMk cId="1619265676" sldId="2463"/>
            <ac:spMk id="6" creationId="{5FBB0776-0624-4A97-8BD3-03CF602288BA}"/>
          </ac:spMkLst>
        </pc:spChg>
        <pc:spChg chg="del">
          <ac:chgData name="Lars" userId="a8a2724e-3fc4-4035-a298-61a239dacc33" providerId="ADAL" clId="{9A161D50-AA32-45E0-B5FE-20DED92576FD}" dt="2021-01-16T14:35:43.002" v="4444" actId="478"/>
          <ac:spMkLst>
            <pc:docMk/>
            <pc:sldMk cId="1619265676" sldId="2463"/>
            <ac:spMk id="7" creationId="{EFFBC808-1837-4C36-BFF0-135B8C1042A2}"/>
          </ac:spMkLst>
        </pc:spChg>
        <pc:spChg chg="add del mod">
          <ac:chgData name="Lars" userId="a8a2724e-3fc4-4035-a298-61a239dacc33" providerId="ADAL" clId="{9A161D50-AA32-45E0-B5FE-20DED92576FD}" dt="2021-01-16T14:35:53.821" v="4449" actId="478"/>
          <ac:spMkLst>
            <pc:docMk/>
            <pc:sldMk cId="1619265676" sldId="2463"/>
            <ac:spMk id="9" creationId="{3895AC6B-0812-4CD2-A9ED-0DF7130E1112}"/>
          </ac:spMkLst>
        </pc:spChg>
        <pc:spChg chg="add del mod">
          <ac:chgData name="Lars" userId="a8a2724e-3fc4-4035-a298-61a239dacc33" providerId="ADAL" clId="{9A161D50-AA32-45E0-B5FE-20DED92576FD}" dt="2021-01-16T14:35:53.821" v="4449" actId="478"/>
          <ac:spMkLst>
            <pc:docMk/>
            <pc:sldMk cId="1619265676" sldId="2463"/>
            <ac:spMk id="12" creationId="{D6028434-3CDF-4298-9779-EBECFFE3C859}"/>
          </ac:spMkLst>
        </pc:spChg>
        <pc:spChg chg="mod ord">
          <ac:chgData name="Lars" userId="a8a2724e-3fc4-4035-a298-61a239dacc33" providerId="ADAL" clId="{9A161D50-AA32-45E0-B5FE-20DED92576FD}" dt="2021-01-16T14:46:06.293" v="4605" actId="27636"/>
          <ac:spMkLst>
            <pc:docMk/>
            <pc:sldMk cId="1619265676" sldId="2463"/>
            <ac:spMk id="14" creationId="{93863800-85E5-44A7-96E9-521CE882616B}"/>
          </ac:spMkLst>
        </pc:spChg>
        <pc:spChg chg="del">
          <ac:chgData name="Lars" userId="a8a2724e-3fc4-4035-a298-61a239dacc33" providerId="ADAL" clId="{9A161D50-AA32-45E0-B5FE-20DED92576FD}" dt="2021-01-16T14:35:53.821" v="4449" actId="478"/>
          <ac:spMkLst>
            <pc:docMk/>
            <pc:sldMk cId="1619265676" sldId="2463"/>
            <ac:spMk id="16" creationId="{8E69FE38-B9E0-4441-8A00-92DDB88DF02C}"/>
          </ac:spMkLst>
        </pc:spChg>
        <pc:spChg chg="add del mod">
          <ac:chgData name="Lars" userId="a8a2724e-3fc4-4035-a298-61a239dacc33" providerId="ADAL" clId="{9A161D50-AA32-45E0-B5FE-20DED92576FD}" dt="2021-01-16T14:35:53.821" v="4449" actId="478"/>
          <ac:spMkLst>
            <pc:docMk/>
            <pc:sldMk cId="1619265676" sldId="2463"/>
            <ac:spMk id="17" creationId="{9046B3C0-E52D-4682-9231-B6BC79DFB9B7}"/>
          </ac:spMkLst>
        </pc:spChg>
        <pc:spChg chg="add del mod">
          <ac:chgData name="Lars" userId="a8a2724e-3fc4-4035-a298-61a239dacc33" providerId="ADAL" clId="{9A161D50-AA32-45E0-B5FE-20DED92576FD}" dt="2021-01-16T14:35:53.821" v="4449" actId="478"/>
          <ac:spMkLst>
            <pc:docMk/>
            <pc:sldMk cId="1619265676" sldId="2463"/>
            <ac:spMk id="19" creationId="{46A2666E-6797-46F5-ADFB-13032299DCC9}"/>
          </ac:spMkLst>
        </pc:spChg>
        <pc:spChg chg="add del mod">
          <ac:chgData name="Lars" userId="a8a2724e-3fc4-4035-a298-61a239dacc33" providerId="ADAL" clId="{9A161D50-AA32-45E0-B5FE-20DED92576FD}" dt="2021-01-16T14:35:53.821" v="4449" actId="478"/>
          <ac:spMkLst>
            <pc:docMk/>
            <pc:sldMk cId="1619265676" sldId="2463"/>
            <ac:spMk id="21" creationId="{F6B76E63-1C8F-4DC1-B679-6B4CE171DF7F}"/>
          </ac:spMkLst>
        </pc:spChg>
        <pc:spChg chg="add del">
          <ac:chgData name="Lars" userId="a8a2724e-3fc4-4035-a298-61a239dacc33" providerId="ADAL" clId="{9A161D50-AA32-45E0-B5FE-20DED92576FD}" dt="2021-01-16T14:36:09.892" v="4453" actId="26606"/>
          <ac:spMkLst>
            <pc:docMk/>
            <pc:sldMk cId="1619265676" sldId="2463"/>
            <ac:spMk id="29" creationId="{70BDD0CE-06A4-404B-8A13-580229C1C923}"/>
          </ac:spMkLst>
        </pc:spChg>
        <pc:spChg chg="add del">
          <ac:chgData name="Lars" userId="a8a2724e-3fc4-4035-a298-61a239dacc33" providerId="ADAL" clId="{9A161D50-AA32-45E0-B5FE-20DED92576FD}" dt="2021-01-16T14:36:09.892" v="4453" actId="26606"/>
          <ac:spMkLst>
            <pc:docMk/>
            <pc:sldMk cId="1619265676" sldId="2463"/>
            <ac:spMk id="31" creationId="{EE9899FA-8881-472C-AA59-D08A89CA8AEF}"/>
          </ac:spMkLst>
        </pc:spChg>
        <pc:spChg chg="add del">
          <ac:chgData name="Lars" userId="a8a2724e-3fc4-4035-a298-61a239dacc33" providerId="ADAL" clId="{9A161D50-AA32-45E0-B5FE-20DED92576FD}" dt="2021-01-16T14:36:09.892" v="4453" actId="26606"/>
          <ac:spMkLst>
            <pc:docMk/>
            <pc:sldMk cId="1619265676" sldId="2463"/>
            <ac:spMk id="33" creationId="{080B7D90-3DF1-4514-B26D-616BE35553C9}"/>
          </ac:spMkLst>
        </pc:spChg>
        <pc:spChg chg="add del">
          <ac:chgData name="Lars" userId="a8a2724e-3fc4-4035-a298-61a239dacc33" providerId="ADAL" clId="{9A161D50-AA32-45E0-B5FE-20DED92576FD}" dt="2021-01-16T14:36:12.019" v="4455" actId="26606"/>
          <ac:spMkLst>
            <pc:docMk/>
            <pc:sldMk cId="1619265676" sldId="2463"/>
            <ac:spMk id="35" creationId="{A5711A0E-A428-4ED1-96CB-33D69FD842E4}"/>
          </ac:spMkLst>
        </pc:spChg>
        <pc:picChg chg="del">
          <ac:chgData name="Lars" userId="a8a2724e-3fc4-4035-a298-61a239dacc33" providerId="ADAL" clId="{9A161D50-AA32-45E0-B5FE-20DED92576FD}" dt="2021-01-16T14:35:45.048" v="4445" actId="478"/>
          <ac:picMkLst>
            <pc:docMk/>
            <pc:sldMk cId="1619265676" sldId="2463"/>
            <ac:picMk id="10" creationId="{AD4E0449-1F68-4DB7-BBE6-7BC3B0E30699}"/>
          </ac:picMkLst>
        </pc:picChg>
        <pc:picChg chg="del">
          <ac:chgData name="Lars" userId="a8a2724e-3fc4-4035-a298-61a239dacc33" providerId="ADAL" clId="{9A161D50-AA32-45E0-B5FE-20DED92576FD}" dt="2021-01-16T14:35:35.463" v="4440" actId="478"/>
          <ac:picMkLst>
            <pc:docMk/>
            <pc:sldMk cId="1619265676" sldId="2463"/>
            <ac:picMk id="15" creationId="{4B696E0D-78B0-41A4-A40D-7A4F6E88FEB7}"/>
          </ac:picMkLst>
        </pc:picChg>
        <pc:picChg chg="add del mod">
          <ac:chgData name="Lars" userId="a8a2724e-3fc4-4035-a298-61a239dacc33" providerId="ADAL" clId="{9A161D50-AA32-45E0-B5FE-20DED92576FD}" dt="2021-01-16T14:35:51.008" v="4448" actId="478"/>
          <ac:picMkLst>
            <pc:docMk/>
            <pc:sldMk cId="1619265676" sldId="2463"/>
            <ac:picMk id="22" creationId="{28F751A3-8259-46F7-BC95-6CC464A63B54}"/>
          </ac:picMkLst>
        </pc:picChg>
        <pc:picChg chg="add mod ord">
          <ac:chgData name="Lars" userId="a8a2724e-3fc4-4035-a298-61a239dacc33" providerId="ADAL" clId="{9A161D50-AA32-45E0-B5FE-20DED92576FD}" dt="2021-01-16T14:46:17.461" v="4607" actId="14100"/>
          <ac:picMkLst>
            <pc:docMk/>
            <pc:sldMk cId="1619265676" sldId="2463"/>
            <ac:picMk id="23" creationId="{B701F086-D46A-4F92-BD25-DCEC3E7C9F19}"/>
          </ac:picMkLst>
        </pc:picChg>
        <pc:picChg chg="add mod">
          <ac:chgData name="Lars" userId="a8a2724e-3fc4-4035-a298-61a239dacc33" providerId="ADAL" clId="{9A161D50-AA32-45E0-B5FE-20DED92576FD}" dt="2021-01-16T14:46:21.065" v="4609" actId="14100"/>
          <ac:picMkLst>
            <pc:docMk/>
            <pc:sldMk cId="1619265676" sldId="2463"/>
            <ac:picMk id="24" creationId="{7E38EA84-9BC6-4B60-B7F7-C235F09529F4}"/>
          </ac:picMkLst>
        </pc:picChg>
      </pc:sldChg>
      <pc:sldChg chg="modSp new mod">
        <pc:chgData name="Lars" userId="a8a2724e-3fc4-4035-a298-61a239dacc33" providerId="ADAL" clId="{9A161D50-AA32-45E0-B5FE-20DED92576FD}" dt="2021-01-16T14:43:52.102" v="4557" actId="20577"/>
        <pc:sldMkLst>
          <pc:docMk/>
          <pc:sldMk cId="3396224437" sldId="2464"/>
        </pc:sldMkLst>
        <pc:spChg chg="mod">
          <ac:chgData name="Lars" userId="a8a2724e-3fc4-4035-a298-61a239dacc33" providerId="ADAL" clId="{9A161D50-AA32-45E0-B5FE-20DED92576FD}" dt="2021-01-16T14:43:33.203" v="4497" actId="20577"/>
          <ac:spMkLst>
            <pc:docMk/>
            <pc:sldMk cId="3396224437" sldId="2464"/>
            <ac:spMk id="2" creationId="{D1D540EB-57F9-4608-90BE-3AE0A21C2CEF}"/>
          </ac:spMkLst>
        </pc:spChg>
        <pc:spChg chg="mod">
          <ac:chgData name="Lars" userId="a8a2724e-3fc4-4035-a298-61a239dacc33" providerId="ADAL" clId="{9A161D50-AA32-45E0-B5FE-20DED92576FD}" dt="2021-01-16T14:43:52.102" v="4557" actId="20577"/>
          <ac:spMkLst>
            <pc:docMk/>
            <pc:sldMk cId="3396224437" sldId="2464"/>
            <ac:spMk id="3" creationId="{71972F33-5158-4549-93FB-78E3D9BFF6F1}"/>
          </ac:spMkLst>
        </pc:spChg>
      </pc:sldChg>
      <pc:sldChg chg="modSp new mod">
        <pc:chgData name="Lars" userId="a8a2724e-3fc4-4035-a298-61a239dacc33" providerId="ADAL" clId="{9A161D50-AA32-45E0-B5FE-20DED92576FD}" dt="2021-01-16T14:44:26.707" v="4568" actId="20577"/>
        <pc:sldMkLst>
          <pc:docMk/>
          <pc:sldMk cId="1030973769" sldId="2465"/>
        </pc:sldMkLst>
        <pc:spChg chg="mod">
          <ac:chgData name="Lars" userId="a8a2724e-3fc4-4035-a298-61a239dacc33" providerId="ADAL" clId="{9A161D50-AA32-45E0-B5FE-20DED92576FD}" dt="2021-01-16T14:44:26.707" v="4568" actId="20577"/>
          <ac:spMkLst>
            <pc:docMk/>
            <pc:sldMk cId="1030973769" sldId="2465"/>
            <ac:spMk id="3" creationId="{86FB40DF-DF00-4513-A382-33F74916AB25}"/>
          </ac:spMkLst>
        </pc:spChg>
      </pc:sldChg>
      <pc:sldChg chg="addSp delSp modSp new mod modClrScheme chgLayout">
        <pc:chgData name="Lars" userId="a8a2724e-3fc4-4035-a298-61a239dacc33" providerId="ADAL" clId="{9A161D50-AA32-45E0-B5FE-20DED92576FD}" dt="2021-01-16T14:59:37.921" v="4743" actId="207"/>
        <pc:sldMkLst>
          <pc:docMk/>
          <pc:sldMk cId="2662399390" sldId="2466"/>
        </pc:sldMkLst>
        <pc:spChg chg="del">
          <ac:chgData name="Lars" userId="a8a2724e-3fc4-4035-a298-61a239dacc33" providerId="ADAL" clId="{9A161D50-AA32-45E0-B5FE-20DED92576FD}" dt="2021-01-16T14:45:38.422" v="4600" actId="26606"/>
          <ac:spMkLst>
            <pc:docMk/>
            <pc:sldMk cId="2662399390" sldId="2466"/>
            <ac:spMk id="2" creationId="{DD82D1CC-F868-475E-9D35-2D87EEB8E0A8}"/>
          </ac:spMkLst>
        </pc:spChg>
        <pc:spChg chg="mod">
          <ac:chgData name="Lars" userId="a8a2724e-3fc4-4035-a298-61a239dacc33" providerId="ADAL" clId="{9A161D50-AA32-45E0-B5FE-20DED92576FD}" dt="2021-01-16T14:59:37.921" v="4743" actId="207"/>
          <ac:spMkLst>
            <pc:docMk/>
            <pc:sldMk cId="2662399390" sldId="2466"/>
            <ac:spMk id="3" creationId="{2F0BA703-3574-46DD-936A-B68B0717D2BC}"/>
          </ac:spMkLst>
        </pc:spChg>
        <pc:spChg chg="mod ord">
          <ac:chgData name="Lars" userId="a8a2724e-3fc4-4035-a298-61a239dacc33" providerId="ADAL" clId="{9A161D50-AA32-45E0-B5FE-20DED92576FD}" dt="2021-01-16T14:45:49.811" v="4602" actId="1076"/>
          <ac:spMkLst>
            <pc:docMk/>
            <pc:sldMk cId="2662399390" sldId="2466"/>
            <ac:spMk id="4" creationId="{57F1AF1C-0D49-498A-91D9-2CE95FC0DBC9}"/>
          </ac:spMkLst>
        </pc:spChg>
        <pc:spChg chg="add del mod">
          <ac:chgData name="Lars" userId="a8a2724e-3fc4-4035-a298-61a239dacc33" providerId="ADAL" clId="{9A161D50-AA32-45E0-B5FE-20DED92576FD}" dt="2021-01-16T14:45:47.326" v="4601" actId="478"/>
          <ac:spMkLst>
            <pc:docMk/>
            <pc:sldMk cId="2662399390" sldId="2466"/>
            <ac:spMk id="10" creationId="{EEA69EE8-3750-4055-A0D0-3A916D2AADD6}"/>
          </ac:spMkLst>
        </pc:spChg>
        <pc:picChg chg="add mod">
          <ac:chgData name="Lars" userId="a8a2724e-3fc4-4035-a298-61a239dacc33" providerId="ADAL" clId="{9A161D50-AA32-45E0-B5FE-20DED92576FD}" dt="2021-01-16T14:45:38.422" v="4600" actId="26606"/>
          <ac:picMkLst>
            <pc:docMk/>
            <pc:sldMk cId="2662399390" sldId="2466"/>
            <ac:picMk id="5" creationId="{BAA57C6E-BE08-49E2-A987-1C7F428242C2}"/>
          </ac:picMkLst>
        </pc:picChg>
      </pc:sldChg>
      <pc:sldChg chg="new del">
        <pc:chgData name="Lars" userId="a8a2724e-3fc4-4035-a298-61a239dacc33" providerId="ADAL" clId="{9A161D50-AA32-45E0-B5FE-20DED92576FD}" dt="2021-01-16T14:58:20.779" v="4742" actId="47"/>
        <pc:sldMkLst>
          <pc:docMk/>
          <pc:sldMk cId="2669379082" sldId="2467"/>
        </pc:sldMkLst>
      </pc:sldChg>
      <pc:sldMasterChg chg="delSldLayout modSldLayout">
        <pc:chgData name="Lars" userId="a8a2724e-3fc4-4035-a298-61a239dacc33" providerId="ADAL" clId="{9A161D50-AA32-45E0-B5FE-20DED92576FD}" dt="2021-01-16T15:00:40.878" v="4747" actId="207"/>
        <pc:sldMasterMkLst>
          <pc:docMk/>
          <pc:sldMasterMk cId="3063151193" sldId="2147483690"/>
        </pc:sldMasterMkLst>
        <pc:sldLayoutChg chg="modSp mod">
          <pc:chgData name="Lars" userId="a8a2724e-3fc4-4035-a298-61a239dacc33" providerId="ADAL" clId="{9A161D50-AA32-45E0-B5FE-20DED92576FD}" dt="2021-01-16T15:00:20.592" v="4744" actId="207"/>
          <pc:sldLayoutMkLst>
            <pc:docMk/>
            <pc:sldMasterMk cId="3063151193" sldId="2147483690"/>
            <pc:sldLayoutMk cId="2182483679" sldId="2147483693"/>
          </pc:sldLayoutMkLst>
          <pc:spChg chg="mod">
            <ac:chgData name="Lars" userId="a8a2724e-3fc4-4035-a298-61a239dacc33" providerId="ADAL" clId="{9A161D50-AA32-45E0-B5FE-20DED92576FD}" dt="2021-01-16T15:00:20.592" v="4744" actId="207"/>
            <ac:spMkLst>
              <pc:docMk/>
              <pc:sldMasterMk cId="3063151193" sldId="2147483690"/>
              <pc:sldLayoutMk cId="2182483679" sldId="2147483693"/>
              <ac:spMk id="9" creationId="{C4AAB51D-4141-4682-9375-DAFD5FB9DD10}"/>
            </ac:spMkLst>
          </pc:spChg>
        </pc:sldLayoutChg>
        <pc:sldLayoutChg chg="modSp mod">
          <pc:chgData name="Lars" userId="a8a2724e-3fc4-4035-a298-61a239dacc33" providerId="ADAL" clId="{9A161D50-AA32-45E0-B5FE-20DED92576FD}" dt="2021-01-16T15:00:27.469" v="4745" actId="207"/>
          <pc:sldLayoutMkLst>
            <pc:docMk/>
            <pc:sldMasterMk cId="3063151193" sldId="2147483690"/>
            <pc:sldLayoutMk cId="1366141681" sldId="2147483694"/>
          </pc:sldLayoutMkLst>
          <pc:spChg chg="mod">
            <ac:chgData name="Lars" userId="a8a2724e-3fc4-4035-a298-61a239dacc33" providerId="ADAL" clId="{9A161D50-AA32-45E0-B5FE-20DED92576FD}" dt="2021-01-16T15:00:27.469" v="4745" actId="207"/>
            <ac:spMkLst>
              <pc:docMk/>
              <pc:sldMasterMk cId="3063151193" sldId="2147483690"/>
              <pc:sldLayoutMk cId="1366141681" sldId="2147483694"/>
              <ac:spMk id="12" creationId="{A38552DC-952E-41EA-AAAF-C2187523C0B0}"/>
            </ac:spMkLst>
          </pc:spChg>
        </pc:sldLayoutChg>
        <pc:sldLayoutChg chg="modSp mod">
          <pc:chgData name="Lars" userId="a8a2724e-3fc4-4035-a298-61a239dacc33" providerId="ADAL" clId="{9A161D50-AA32-45E0-B5FE-20DED92576FD}" dt="2021-01-16T15:00:32.062" v="4746" actId="207"/>
          <pc:sldLayoutMkLst>
            <pc:docMk/>
            <pc:sldMasterMk cId="3063151193" sldId="2147483690"/>
            <pc:sldLayoutMk cId="1508508593" sldId="2147483695"/>
          </pc:sldLayoutMkLst>
          <pc:spChg chg="mod">
            <ac:chgData name="Lars" userId="a8a2724e-3fc4-4035-a298-61a239dacc33" providerId="ADAL" clId="{9A161D50-AA32-45E0-B5FE-20DED92576FD}" dt="2021-01-16T15:00:32.062" v="4746" actId="207"/>
            <ac:spMkLst>
              <pc:docMk/>
              <pc:sldMasterMk cId="3063151193" sldId="2147483690"/>
              <pc:sldLayoutMk cId="1508508593" sldId="2147483695"/>
              <ac:spMk id="8" creationId="{D01080F2-251A-4B88-9A62-16F46D724F83}"/>
            </ac:spMkLst>
          </pc:spChg>
        </pc:sldLayoutChg>
        <pc:sldLayoutChg chg="modSp mod">
          <pc:chgData name="Lars" userId="a8a2724e-3fc4-4035-a298-61a239dacc33" providerId="ADAL" clId="{9A161D50-AA32-45E0-B5FE-20DED92576FD}" dt="2021-01-16T15:00:40.878" v="4747" actId="207"/>
          <pc:sldLayoutMkLst>
            <pc:docMk/>
            <pc:sldMasterMk cId="3063151193" sldId="2147483690"/>
            <pc:sldLayoutMk cId="2113494137" sldId="2147483698"/>
          </pc:sldLayoutMkLst>
          <pc:spChg chg="mod">
            <ac:chgData name="Lars" userId="a8a2724e-3fc4-4035-a298-61a239dacc33" providerId="ADAL" clId="{9A161D50-AA32-45E0-B5FE-20DED92576FD}" dt="2021-01-16T15:00:40.878" v="4747" actId="207"/>
            <ac:spMkLst>
              <pc:docMk/>
              <pc:sldMasterMk cId="3063151193" sldId="2147483690"/>
              <pc:sldLayoutMk cId="2113494137" sldId="2147483698"/>
              <ac:spMk id="4" creationId="{BE06F857-D2E1-44DD-ABDD-EBB739645B67}"/>
            </ac:spMkLst>
          </pc:spChg>
        </pc:sldLayoutChg>
        <pc:sldLayoutChg chg="del">
          <pc:chgData name="Lars" userId="a8a2724e-3fc4-4035-a298-61a239dacc33" providerId="ADAL" clId="{9A161D50-AA32-45E0-B5FE-20DED92576FD}" dt="2021-01-16T14:43:55.619" v="4558" actId="47"/>
          <pc:sldLayoutMkLst>
            <pc:docMk/>
            <pc:sldMasterMk cId="3063151193" sldId="2147483690"/>
            <pc:sldLayoutMk cId="3725653324" sldId="2147483703"/>
          </pc:sldLayoutMkLst>
        </pc:sldLayoutChg>
        <pc:sldLayoutChg chg="del">
          <pc:chgData name="Lars" userId="a8a2724e-3fc4-4035-a298-61a239dacc33" providerId="ADAL" clId="{9A161D50-AA32-45E0-B5FE-20DED92576FD}" dt="2021-01-16T14:44:05.587" v="4559" actId="47"/>
          <pc:sldLayoutMkLst>
            <pc:docMk/>
            <pc:sldMasterMk cId="3063151193" sldId="2147483690"/>
            <pc:sldLayoutMk cId="2183625906" sldId="2147483704"/>
          </pc:sldLayoutMkLst>
        </pc:sldLayoutChg>
        <pc:sldLayoutChg chg="del">
          <pc:chgData name="Lars" userId="a8a2724e-3fc4-4035-a298-61a239dacc33" providerId="ADAL" clId="{9A161D50-AA32-45E0-B5FE-20DED92576FD}" dt="2021-01-16T14:45:54.825" v="4603" actId="47"/>
          <pc:sldLayoutMkLst>
            <pc:docMk/>
            <pc:sldMasterMk cId="3063151193" sldId="2147483690"/>
            <pc:sldLayoutMk cId="1113664776" sldId="2147483705"/>
          </pc:sldLayoutMkLst>
        </pc:sldLayoutChg>
      </pc:sldMasterChg>
    </pc:docChg>
  </pc:docChgLst>
  <pc:docChgLst>
    <pc:chgData name="Oggier Vincent (s)" userId="e581e60a-326e-4cf8-8e30-d94c3b8ed0ae" providerId="ADAL" clId="{192C4351-465B-4073-87DD-A6071F9DBA78}"/>
    <pc:docChg chg="custSel modSld">
      <pc:chgData name="Oggier Vincent (s)" userId="e581e60a-326e-4cf8-8e30-d94c3b8ed0ae" providerId="ADAL" clId="{192C4351-465B-4073-87DD-A6071F9DBA78}" dt="2021-01-18T08:56:22.431" v="100" actId="1076"/>
      <pc:docMkLst>
        <pc:docMk/>
      </pc:docMkLst>
      <pc:sldChg chg="delSp modSp">
        <pc:chgData name="Oggier Vincent (s)" userId="e581e60a-326e-4cf8-8e30-d94c3b8ed0ae" providerId="ADAL" clId="{192C4351-465B-4073-87DD-A6071F9DBA78}" dt="2021-01-18T08:56:22.431" v="100" actId="1076"/>
        <pc:sldMkLst>
          <pc:docMk/>
          <pc:sldMk cId="1536974349" sldId="278"/>
        </pc:sldMkLst>
        <pc:spChg chg="del">
          <ac:chgData name="Oggier Vincent (s)" userId="e581e60a-326e-4cf8-8e30-d94c3b8ed0ae" providerId="ADAL" clId="{192C4351-465B-4073-87DD-A6071F9DBA78}" dt="2021-01-18T08:55:44.016" v="98" actId="478"/>
          <ac:spMkLst>
            <pc:docMk/>
            <pc:sldMk cId="1536974349" sldId="278"/>
            <ac:spMk id="6" creationId="{19730E8F-692F-4062-BE75-A30CA806EF9A}"/>
          </ac:spMkLst>
        </pc:spChg>
        <pc:spChg chg="del">
          <ac:chgData name="Oggier Vincent (s)" userId="e581e60a-326e-4cf8-8e30-d94c3b8ed0ae" providerId="ADAL" clId="{192C4351-465B-4073-87DD-A6071F9DBA78}" dt="2021-01-18T08:52:55.818" v="84" actId="478"/>
          <ac:spMkLst>
            <pc:docMk/>
            <pc:sldMk cId="1536974349" sldId="278"/>
            <ac:spMk id="10" creationId="{294FC82D-6011-41C2-AFC4-58DE5FADF1B3}"/>
          </ac:spMkLst>
        </pc:spChg>
        <pc:spChg chg="mod">
          <ac:chgData name="Oggier Vincent (s)" userId="e581e60a-326e-4cf8-8e30-d94c3b8ed0ae" providerId="ADAL" clId="{192C4351-465B-4073-87DD-A6071F9DBA78}" dt="2021-01-18T08:55:11.612" v="96" actId="1076"/>
          <ac:spMkLst>
            <pc:docMk/>
            <pc:sldMk cId="1536974349" sldId="278"/>
            <ac:spMk id="13" creationId="{572B867F-5DCC-4B96-A0D8-FB7BC6D78374}"/>
          </ac:spMkLst>
        </pc:spChg>
        <pc:spChg chg="mod">
          <ac:chgData name="Oggier Vincent (s)" userId="e581e60a-326e-4cf8-8e30-d94c3b8ed0ae" providerId="ADAL" clId="{192C4351-465B-4073-87DD-A6071F9DBA78}" dt="2021-01-18T08:55:11.612" v="96" actId="1076"/>
          <ac:spMkLst>
            <pc:docMk/>
            <pc:sldMk cId="1536974349" sldId="278"/>
            <ac:spMk id="14" creationId="{FD52F837-2384-4A70-8555-E0557EA5E32C}"/>
          </ac:spMkLst>
        </pc:spChg>
        <pc:spChg chg="mod">
          <ac:chgData name="Oggier Vincent (s)" userId="e581e60a-326e-4cf8-8e30-d94c3b8ed0ae" providerId="ADAL" clId="{192C4351-465B-4073-87DD-A6071F9DBA78}" dt="2021-01-18T08:54:59.955" v="95" actId="1076"/>
          <ac:spMkLst>
            <pc:docMk/>
            <pc:sldMk cId="1536974349" sldId="278"/>
            <ac:spMk id="15" creationId="{4ECF4546-FC90-41CC-B197-84B8EB7239D9}"/>
          </ac:spMkLst>
        </pc:spChg>
        <pc:spChg chg="mod">
          <ac:chgData name="Oggier Vincent (s)" userId="e581e60a-326e-4cf8-8e30-d94c3b8ed0ae" providerId="ADAL" clId="{192C4351-465B-4073-87DD-A6071F9DBA78}" dt="2021-01-18T08:55:11.612" v="96" actId="1076"/>
          <ac:spMkLst>
            <pc:docMk/>
            <pc:sldMk cId="1536974349" sldId="278"/>
            <ac:spMk id="16" creationId="{2E59C401-4241-41E0-99E8-D6E2228AC4BC}"/>
          </ac:spMkLst>
        </pc:spChg>
        <pc:spChg chg="mod">
          <ac:chgData name="Oggier Vincent (s)" userId="e581e60a-326e-4cf8-8e30-d94c3b8ed0ae" providerId="ADAL" clId="{192C4351-465B-4073-87DD-A6071F9DBA78}" dt="2021-01-18T08:56:22.431" v="100" actId="1076"/>
          <ac:spMkLst>
            <pc:docMk/>
            <pc:sldMk cId="1536974349" sldId="278"/>
            <ac:spMk id="18" creationId="{129403EB-DEB2-411F-9B26-87F520F1393A}"/>
          </ac:spMkLst>
        </pc:spChg>
        <pc:spChg chg="mod">
          <ac:chgData name="Oggier Vincent (s)" userId="e581e60a-326e-4cf8-8e30-d94c3b8ed0ae" providerId="ADAL" clId="{192C4351-465B-4073-87DD-A6071F9DBA78}" dt="2021-01-18T08:56:13.273" v="99" actId="1076"/>
          <ac:spMkLst>
            <pc:docMk/>
            <pc:sldMk cId="1536974349" sldId="278"/>
            <ac:spMk id="19" creationId="{255B35A5-E516-4023-8457-EB82F59D1D53}"/>
          </ac:spMkLst>
        </pc:spChg>
        <pc:spChg chg="mod">
          <ac:chgData name="Oggier Vincent (s)" userId="e581e60a-326e-4cf8-8e30-d94c3b8ed0ae" providerId="ADAL" clId="{192C4351-465B-4073-87DD-A6071F9DBA78}" dt="2021-01-18T08:54:59.955" v="95" actId="1076"/>
          <ac:spMkLst>
            <pc:docMk/>
            <pc:sldMk cId="1536974349" sldId="278"/>
            <ac:spMk id="20" creationId="{FDCAEB83-4223-49A0-8D32-F56D4CD5E072}"/>
          </ac:spMkLst>
        </pc:spChg>
        <pc:spChg chg="mod">
          <ac:chgData name="Oggier Vincent (s)" userId="e581e60a-326e-4cf8-8e30-d94c3b8ed0ae" providerId="ADAL" clId="{192C4351-465B-4073-87DD-A6071F9DBA78}" dt="2021-01-18T08:54:59.955" v="95" actId="1076"/>
          <ac:spMkLst>
            <pc:docMk/>
            <pc:sldMk cId="1536974349" sldId="278"/>
            <ac:spMk id="21" creationId="{B7C5CF7B-9D54-4418-B26B-FE6CFE6FFD70}"/>
          </ac:spMkLst>
        </pc:spChg>
        <pc:spChg chg="del">
          <ac:chgData name="Oggier Vincent (s)" userId="e581e60a-326e-4cf8-8e30-d94c3b8ed0ae" providerId="ADAL" clId="{192C4351-465B-4073-87DD-A6071F9DBA78}" dt="2021-01-18T08:52:22.428" v="74" actId="478"/>
          <ac:spMkLst>
            <pc:docMk/>
            <pc:sldMk cId="1536974349" sldId="278"/>
            <ac:spMk id="22" creationId="{D2885609-B31E-4DC7-8316-6CD2207BD501}"/>
          </ac:spMkLst>
        </pc:spChg>
        <pc:spChg chg="del">
          <ac:chgData name="Oggier Vincent (s)" userId="e581e60a-326e-4cf8-8e30-d94c3b8ed0ae" providerId="ADAL" clId="{192C4351-465B-4073-87DD-A6071F9DBA78}" dt="2021-01-18T08:52:21.600" v="73" actId="478"/>
          <ac:spMkLst>
            <pc:docMk/>
            <pc:sldMk cId="1536974349" sldId="278"/>
            <ac:spMk id="23" creationId="{5CCF6F33-2AFF-40F0-A213-51A3FB9BA467}"/>
          </ac:spMkLst>
        </pc:spChg>
        <pc:cxnChg chg="mod">
          <ac:chgData name="Oggier Vincent (s)" userId="e581e60a-326e-4cf8-8e30-d94c3b8ed0ae" providerId="ADAL" clId="{192C4351-465B-4073-87DD-A6071F9DBA78}" dt="2021-01-18T08:54:47.479" v="93" actId="1076"/>
          <ac:cxnSpMkLst>
            <pc:docMk/>
            <pc:sldMk cId="1536974349" sldId="278"/>
            <ac:cxnSpMk id="4" creationId="{94BA146A-3BBF-4081-AA91-075B6B28DB13}"/>
          </ac:cxnSpMkLst>
        </pc:cxnChg>
      </pc:sldChg>
      <pc:sldChg chg="modSp">
        <pc:chgData name="Oggier Vincent (s)" userId="e581e60a-326e-4cf8-8e30-d94c3b8ed0ae" providerId="ADAL" clId="{192C4351-465B-4073-87DD-A6071F9DBA78}" dt="2021-01-18T07:54:52.079" v="71" actId="20577"/>
        <pc:sldMkLst>
          <pc:docMk/>
          <pc:sldMk cId="1030973769" sldId="2465"/>
        </pc:sldMkLst>
        <pc:spChg chg="mod">
          <ac:chgData name="Oggier Vincent (s)" userId="e581e60a-326e-4cf8-8e30-d94c3b8ed0ae" providerId="ADAL" clId="{192C4351-465B-4073-87DD-A6071F9DBA78}" dt="2021-01-18T07:54:52.079" v="71" actId="20577"/>
          <ac:spMkLst>
            <pc:docMk/>
            <pc:sldMk cId="1030973769" sldId="2465"/>
            <ac:spMk id="4" creationId="{710344B4-1BD3-473A-AB20-455162012061}"/>
          </ac:spMkLst>
        </pc:spChg>
      </pc:sldChg>
    </pc:docChg>
  </pc:docChgLst>
  <pc:docChgLst>
    <pc:chgData name="Saner Kevin (s)" userId="d6fa4b5a-0556-4a9a-9fd5-38170d62dffe" providerId="ADAL" clId="{5CA8EE0B-3704-4A40-9B80-22495853DFD1}"/>
    <pc:docChg chg="undo custSel mod addSld delSld modSld sldOrd">
      <pc:chgData name="Saner Kevin (s)" userId="d6fa4b5a-0556-4a9a-9fd5-38170d62dffe" providerId="ADAL" clId="{5CA8EE0B-3704-4A40-9B80-22495853DFD1}" dt="2021-01-17T10:33:37.611" v="1383" actId="20577"/>
      <pc:docMkLst>
        <pc:docMk/>
      </pc:docMkLst>
      <pc:sldChg chg="modSp mod">
        <pc:chgData name="Saner Kevin (s)" userId="d6fa4b5a-0556-4a9a-9fd5-38170d62dffe" providerId="ADAL" clId="{5CA8EE0B-3704-4A40-9B80-22495853DFD1}" dt="2021-01-16T10:53:28.323" v="50" actId="20577"/>
        <pc:sldMkLst>
          <pc:docMk/>
          <pc:sldMk cId="1032554997" sldId="256"/>
        </pc:sldMkLst>
        <pc:spChg chg="mod">
          <ac:chgData name="Saner Kevin (s)" userId="d6fa4b5a-0556-4a9a-9fd5-38170d62dffe" providerId="ADAL" clId="{5CA8EE0B-3704-4A40-9B80-22495853DFD1}" dt="2021-01-16T10:53:28.323" v="50" actId="20577"/>
          <ac:spMkLst>
            <pc:docMk/>
            <pc:sldMk cId="1032554997" sldId="256"/>
            <ac:spMk id="2" creationId="{E1BC8556-0168-4591-991B-B4EB8EE60571}"/>
          </ac:spMkLst>
        </pc:spChg>
      </pc:sldChg>
      <pc:sldChg chg="addCm modCm">
        <pc:chgData name="Saner Kevin (s)" userId="d6fa4b5a-0556-4a9a-9fd5-38170d62dffe" providerId="ADAL" clId="{5CA8EE0B-3704-4A40-9B80-22495853DFD1}" dt="2021-01-16T10:52:52.724" v="2"/>
        <pc:sldMkLst>
          <pc:docMk/>
          <pc:sldMk cId="582639331" sldId="257"/>
        </pc:sldMkLst>
      </pc:sldChg>
      <pc:sldChg chg="modSp new mod">
        <pc:chgData name="Saner Kevin (s)" userId="d6fa4b5a-0556-4a9a-9fd5-38170d62dffe" providerId="ADAL" clId="{5CA8EE0B-3704-4A40-9B80-22495853DFD1}" dt="2021-01-16T10:54:19.196" v="131" actId="20577"/>
        <pc:sldMkLst>
          <pc:docMk/>
          <pc:sldMk cId="3845150308" sldId="260"/>
        </pc:sldMkLst>
        <pc:spChg chg="mod">
          <ac:chgData name="Saner Kevin (s)" userId="d6fa4b5a-0556-4a9a-9fd5-38170d62dffe" providerId="ADAL" clId="{5CA8EE0B-3704-4A40-9B80-22495853DFD1}" dt="2021-01-16T10:53:51.453" v="61" actId="122"/>
          <ac:spMkLst>
            <pc:docMk/>
            <pc:sldMk cId="3845150308" sldId="260"/>
            <ac:spMk id="2" creationId="{71D1A6D5-49D3-4AE1-B608-69E21818F51A}"/>
          </ac:spMkLst>
        </pc:spChg>
        <pc:spChg chg="mod">
          <ac:chgData name="Saner Kevin (s)" userId="d6fa4b5a-0556-4a9a-9fd5-38170d62dffe" providerId="ADAL" clId="{5CA8EE0B-3704-4A40-9B80-22495853DFD1}" dt="2021-01-16T10:54:19.196" v="131" actId="20577"/>
          <ac:spMkLst>
            <pc:docMk/>
            <pc:sldMk cId="3845150308" sldId="260"/>
            <ac:spMk id="3" creationId="{9F65CBA1-3B8A-4266-80DC-F699056BFBD1}"/>
          </ac:spMkLst>
        </pc:spChg>
      </pc:sldChg>
      <pc:sldChg chg="addSp delSp modSp new mod setBg setClrOvrMap">
        <pc:chgData name="Saner Kevin (s)" userId="d6fa4b5a-0556-4a9a-9fd5-38170d62dffe" providerId="ADAL" clId="{5CA8EE0B-3704-4A40-9B80-22495853DFD1}" dt="2021-01-16T12:49:35.952" v="1073" actId="26606"/>
        <pc:sldMkLst>
          <pc:docMk/>
          <pc:sldMk cId="3882831990" sldId="261"/>
        </pc:sldMkLst>
        <pc:spChg chg="mod ord">
          <ac:chgData name="Saner Kevin (s)" userId="d6fa4b5a-0556-4a9a-9fd5-38170d62dffe" providerId="ADAL" clId="{5CA8EE0B-3704-4A40-9B80-22495853DFD1}" dt="2021-01-16T12:49:35.952" v="1073" actId="26606"/>
          <ac:spMkLst>
            <pc:docMk/>
            <pc:sldMk cId="3882831990" sldId="261"/>
            <ac:spMk id="2" creationId="{5759B489-E5EE-459D-816A-872CD0436E16}"/>
          </ac:spMkLst>
        </pc:spChg>
        <pc:spChg chg="del">
          <ac:chgData name="Saner Kevin (s)" userId="d6fa4b5a-0556-4a9a-9fd5-38170d62dffe" providerId="ADAL" clId="{5CA8EE0B-3704-4A40-9B80-22495853DFD1}" dt="2021-01-16T10:56:35.652" v="153"/>
          <ac:spMkLst>
            <pc:docMk/>
            <pc:sldMk cId="3882831990" sldId="261"/>
            <ac:spMk id="3" creationId="{714ACF70-CCB3-4679-8620-D372078F96FA}"/>
          </ac:spMkLst>
        </pc:spChg>
        <pc:spChg chg="add del">
          <ac:chgData name="Saner Kevin (s)" userId="d6fa4b5a-0556-4a9a-9fd5-38170d62dffe" providerId="ADAL" clId="{5CA8EE0B-3704-4A40-9B80-22495853DFD1}" dt="2021-01-16T12:49:35.952" v="1073" actId="26606"/>
          <ac:spMkLst>
            <pc:docMk/>
            <pc:sldMk cId="3882831990" sldId="261"/>
            <ac:spMk id="1030" creationId="{A5711A0E-A428-4ED1-96CB-33D69FD842E4}"/>
          </ac:spMkLst>
        </pc:spChg>
        <pc:picChg chg="add mod ord">
          <ac:chgData name="Saner Kevin (s)" userId="d6fa4b5a-0556-4a9a-9fd5-38170d62dffe" providerId="ADAL" clId="{5CA8EE0B-3704-4A40-9B80-22495853DFD1}" dt="2021-01-16T12:49:35.952" v="1073" actId="26606"/>
          <ac:picMkLst>
            <pc:docMk/>
            <pc:sldMk cId="3882831990" sldId="261"/>
            <ac:picMk id="1026" creationId="{85838137-3500-42BD-BFA3-6718AF75545E}"/>
          </ac:picMkLst>
        </pc:picChg>
        <pc:picChg chg="add mod">
          <ac:chgData name="Saner Kevin (s)" userId="d6fa4b5a-0556-4a9a-9fd5-38170d62dffe" providerId="ADAL" clId="{5CA8EE0B-3704-4A40-9B80-22495853DFD1}" dt="2021-01-16T12:49:35.952" v="1073" actId="26606"/>
          <ac:picMkLst>
            <pc:docMk/>
            <pc:sldMk cId="3882831990" sldId="261"/>
            <ac:picMk id="1028" creationId="{52DA551D-BE8E-4F1D-A260-4A14A7030754}"/>
          </ac:picMkLst>
        </pc:picChg>
        <pc:cxnChg chg="add del">
          <ac:chgData name="Saner Kevin (s)" userId="d6fa4b5a-0556-4a9a-9fd5-38170d62dffe" providerId="ADAL" clId="{5CA8EE0B-3704-4A40-9B80-22495853DFD1}" dt="2021-01-16T12:49:24.358" v="1071" actId="26606"/>
          <ac:cxnSpMkLst>
            <pc:docMk/>
            <pc:sldMk cId="3882831990" sldId="261"/>
            <ac:cxnSpMk id="73" creationId="{B6375111-306C-49EA-9DD1-79A2ED78FA30}"/>
          </ac:cxnSpMkLst>
        </pc:cxnChg>
      </pc:sldChg>
      <pc:sldChg chg="addSp delSp modSp new mod">
        <pc:chgData name="Saner Kevin (s)" userId="d6fa4b5a-0556-4a9a-9fd5-38170d62dffe" providerId="ADAL" clId="{5CA8EE0B-3704-4A40-9B80-22495853DFD1}" dt="2021-01-16T12:46:17.008" v="1069" actId="20577"/>
        <pc:sldMkLst>
          <pc:docMk/>
          <pc:sldMk cId="1746027916" sldId="263"/>
        </pc:sldMkLst>
        <pc:spChg chg="mod">
          <ac:chgData name="Saner Kevin (s)" userId="d6fa4b5a-0556-4a9a-9fd5-38170d62dffe" providerId="ADAL" clId="{5CA8EE0B-3704-4A40-9B80-22495853DFD1}" dt="2021-01-16T10:58:02.356" v="181" actId="20577"/>
          <ac:spMkLst>
            <pc:docMk/>
            <pc:sldMk cId="1746027916" sldId="263"/>
            <ac:spMk id="2" creationId="{8B19A858-77F5-489B-AA1C-7C16854D29FD}"/>
          </ac:spMkLst>
        </pc:spChg>
        <pc:spChg chg="del mod">
          <ac:chgData name="Saner Kevin (s)" userId="d6fa4b5a-0556-4a9a-9fd5-38170d62dffe" providerId="ADAL" clId="{5CA8EE0B-3704-4A40-9B80-22495853DFD1}" dt="2021-01-16T11:02:21.173" v="338" actId="1032"/>
          <ac:spMkLst>
            <pc:docMk/>
            <pc:sldMk cId="1746027916" sldId="263"/>
            <ac:spMk id="3" creationId="{8140CF0E-F343-4F0C-9372-434060A7849D}"/>
          </ac:spMkLst>
        </pc:spChg>
        <pc:spChg chg="add mod">
          <ac:chgData name="Saner Kevin (s)" userId="d6fa4b5a-0556-4a9a-9fd5-38170d62dffe" providerId="ADAL" clId="{5CA8EE0B-3704-4A40-9B80-22495853DFD1}" dt="2021-01-16T11:04:36.839" v="430" actId="12"/>
          <ac:spMkLst>
            <pc:docMk/>
            <pc:sldMk cId="1746027916" sldId="263"/>
            <ac:spMk id="9" creationId="{891E95A1-4A69-4996-A895-E4B6EB96ECBE}"/>
          </ac:spMkLst>
        </pc:spChg>
        <pc:spChg chg="add mod">
          <ac:chgData name="Saner Kevin (s)" userId="d6fa4b5a-0556-4a9a-9fd5-38170d62dffe" providerId="ADAL" clId="{5CA8EE0B-3704-4A40-9B80-22495853DFD1}" dt="2021-01-16T12:46:17.008" v="1069" actId="20577"/>
          <ac:spMkLst>
            <pc:docMk/>
            <pc:sldMk cId="1746027916" sldId="263"/>
            <ac:spMk id="10" creationId="{17F77943-71B4-4B40-AE1E-62C20488F897}"/>
          </ac:spMkLst>
        </pc:spChg>
        <pc:graphicFrameChg chg="add mod modGraphic">
          <ac:chgData name="Saner Kevin (s)" userId="d6fa4b5a-0556-4a9a-9fd5-38170d62dffe" providerId="ADAL" clId="{5CA8EE0B-3704-4A40-9B80-22495853DFD1}" dt="2021-01-16T11:02:50.220" v="357" actId="478"/>
          <ac:graphicFrameMkLst>
            <pc:docMk/>
            <pc:sldMk cId="1746027916" sldId="263"/>
            <ac:graphicFrameMk id="4" creationId="{F2873931-F557-44BA-A818-37BD8EE06301}"/>
          </ac:graphicFrameMkLst>
        </pc:graphicFrameChg>
        <pc:picChg chg="add mod">
          <ac:chgData name="Saner Kevin (s)" userId="d6fa4b5a-0556-4a9a-9fd5-38170d62dffe" providerId="ADAL" clId="{5CA8EE0B-3704-4A40-9B80-22495853DFD1}" dt="2021-01-16T11:03:24.598" v="359" actId="1076"/>
          <ac:picMkLst>
            <pc:docMk/>
            <pc:sldMk cId="1746027916" sldId="263"/>
            <ac:picMk id="6" creationId="{4AD29610-777D-4DE7-BAEF-F88559586958}"/>
          </ac:picMkLst>
        </pc:picChg>
        <pc:picChg chg="add mod">
          <ac:chgData name="Saner Kevin (s)" userId="d6fa4b5a-0556-4a9a-9fd5-38170d62dffe" providerId="ADAL" clId="{5CA8EE0B-3704-4A40-9B80-22495853DFD1}" dt="2021-01-16T11:03:49.885" v="361" actId="1076"/>
          <ac:picMkLst>
            <pc:docMk/>
            <pc:sldMk cId="1746027916" sldId="263"/>
            <ac:picMk id="8" creationId="{CA4DDF3D-3947-4D76-97D2-A701F2A6CD39}"/>
          </ac:picMkLst>
        </pc:picChg>
        <pc:cxnChg chg="add mod">
          <ac:chgData name="Saner Kevin (s)" userId="d6fa4b5a-0556-4a9a-9fd5-38170d62dffe" providerId="ADAL" clId="{5CA8EE0B-3704-4A40-9B80-22495853DFD1}" dt="2021-01-16T11:06:13.277" v="523" actId="1076"/>
          <ac:cxnSpMkLst>
            <pc:docMk/>
            <pc:sldMk cId="1746027916" sldId="263"/>
            <ac:cxnSpMk id="12" creationId="{447434C5-01AF-415F-A1BA-F13B58A76524}"/>
          </ac:cxnSpMkLst>
        </pc:cxnChg>
      </pc:sldChg>
      <pc:sldChg chg="addSp delSp modSp add mod">
        <pc:chgData name="Saner Kevin (s)" userId="d6fa4b5a-0556-4a9a-9fd5-38170d62dffe" providerId="ADAL" clId="{5CA8EE0B-3704-4A40-9B80-22495853DFD1}" dt="2021-01-16T11:01:33.921" v="337" actId="20577"/>
        <pc:sldMkLst>
          <pc:docMk/>
          <pc:sldMk cId="3125609587" sldId="264"/>
        </pc:sldMkLst>
        <pc:spChg chg="mod">
          <ac:chgData name="Saner Kevin (s)" userId="d6fa4b5a-0556-4a9a-9fd5-38170d62dffe" providerId="ADAL" clId="{5CA8EE0B-3704-4A40-9B80-22495853DFD1}" dt="2021-01-16T11:00:31.677" v="205" actId="20577"/>
          <ac:spMkLst>
            <pc:docMk/>
            <pc:sldMk cId="3125609587" sldId="264"/>
            <ac:spMk id="2" creationId="{5759B489-E5EE-459D-816A-872CD0436E16}"/>
          </ac:spMkLst>
        </pc:spChg>
        <pc:spChg chg="add mod">
          <ac:chgData name="Saner Kevin (s)" userId="d6fa4b5a-0556-4a9a-9fd5-38170d62dffe" providerId="ADAL" clId="{5CA8EE0B-3704-4A40-9B80-22495853DFD1}" dt="2021-01-16T11:01:33.921" v="337" actId="20577"/>
          <ac:spMkLst>
            <pc:docMk/>
            <pc:sldMk cId="3125609587" sldId="264"/>
            <ac:spMk id="3" creationId="{95D47078-6E21-4463-A957-4AE3387DB349}"/>
          </ac:spMkLst>
        </pc:spChg>
        <pc:picChg chg="del">
          <ac:chgData name="Saner Kevin (s)" userId="d6fa4b5a-0556-4a9a-9fd5-38170d62dffe" providerId="ADAL" clId="{5CA8EE0B-3704-4A40-9B80-22495853DFD1}" dt="2021-01-16T11:00:20.430" v="185" actId="478"/>
          <ac:picMkLst>
            <pc:docMk/>
            <pc:sldMk cId="3125609587" sldId="264"/>
            <ac:picMk id="1026" creationId="{85838137-3500-42BD-BFA3-6718AF75545E}"/>
          </ac:picMkLst>
        </pc:picChg>
        <pc:picChg chg="del">
          <ac:chgData name="Saner Kevin (s)" userId="d6fa4b5a-0556-4a9a-9fd5-38170d62dffe" providerId="ADAL" clId="{5CA8EE0B-3704-4A40-9B80-22495853DFD1}" dt="2021-01-16T11:00:19.516" v="184" actId="478"/>
          <ac:picMkLst>
            <pc:docMk/>
            <pc:sldMk cId="3125609587" sldId="264"/>
            <ac:picMk id="1028" creationId="{52DA551D-BE8E-4F1D-A260-4A14A7030754}"/>
          </ac:picMkLst>
        </pc:picChg>
      </pc:sldChg>
      <pc:sldChg chg="addSp modSp new mod">
        <pc:chgData name="Saner Kevin (s)" userId="d6fa4b5a-0556-4a9a-9fd5-38170d62dffe" providerId="ADAL" clId="{5CA8EE0B-3704-4A40-9B80-22495853DFD1}" dt="2021-01-16T12:45:47.383" v="1062" actId="1076"/>
        <pc:sldMkLst>
          <pc:docMk/>
          <pc:sldMk cId="1726766225" sldId="265"/>
        </pc:sldMkLst>
        <pc:spChg chg="mod">
          <ac:chgData name="Saner Kevin (s)" userId="d6fa4b5a-0556-4a9a-9fd5-38170d62dffe" providerId="ADAL" clId="{5CA8EE0B-3704-4A40-9B80-22495853DFD1}" dt="2021-01-16T11:06:50.704" v="555" actId="122"/>
          <ac:spMkLst>
            <pc:docMk/>
            <pc:sldMk cId="1726766225" sldId="265"/>
            <ac:spMk id="2" creationId="{D651F4EB-5BC6-4B30-B055-67A8ADF10C29}"/>
          </ac:spMkLst>
        </pc:spChg>
        <pc:spChg chg="mod">
          <ac:chgData name="Saner Kevin (s)" userId="d6fa4b5a-0556-4a9a-9fd5-38170d62dffe" providerId="ADAL" clId="{5CA8EE0B-3704-4A40-9B80-22495853DFD1}" dt="2021-01-16T12:45:45.015" v="1061" actId="1076"/>
          <ac:spMkLst>
            <pc:docMk/>
            <pc:sldMk cId="1726766225" sldId="265"/>
            <ac:spMk id="3" creationId="{9007BCB5-34BB-4F23-A102-31C8D6AD419D}"/>
          </ac:spMkLst>
        </pc:spChg>
        <pc:picChg chg="add mod">
          <ac:chgData name="Saner Kevin (s)" userId="d6fa4b5a-0556-4a9a-9fd5-38170d62dffe" providerId="ADAL" clId="{5CA8EE0B-3704-4A40-9B80-22495853DFD1}" dt="2021-01-16T12:45:47.383" v="1062" actId="1076"/>
          <ac:picMkLst>
            <pc:docMk/>
            <pc:sldMk cId="1726766225" sldId="265"/>
            <ac:picMk id="4" creationId="{0FBA8649-F385-4640-A3D1-5A0E8DDB9DDD}"/>
          </ac:picMkLst>
        </pc:picChg>
      </pc:sldChg>
      <pc:sldChg chg="addSp modSp new mod">
        <pc:chgData name="Saner Kevin (s)" userId="d6fa4b5a-0556-4a9a-9fd5-38170d62dffe" providerId="ADAL" clId="{5CA8EE0B-3704-4A40-9B80-22495853DFD1}" dt="2021-01-16T12:46:06.952" v="1068" actId="20577"/>
        <pc:sldMkLst>
          <pc:docMk/>
          <pc:sldMk cId="4020127688" sldId="266"/>
        </pc:sldMkLst>
        <pc:spChg chg="mod">
          <ac:chgData name="Saner Kevin (s)" userId="d6fa4b5a-0556-4a9a-9fd5-38170d62dffe" providerId="ADAL" clId="{5CA8EE0B-3704-4A40-9B80-22495853DFD1}" dt="2021-01-16T11:07:36.888" v="610" actId="122"/>
          <ac:spMkLst>
            <pc:docMk/>
            <pc:sldMk cId="4020127688" sldId="266"/>
            <ac:spMk id="2" creationId="{D4C3D723-64BF-47C4-9D09-D662CB9D0DD9}"/>
          </ac:spMkLst>
        </pc:spChg>
        <pc:spChg chg="mod">
          <ac:chgData name="Saner Kevin (s)" userId="d6fa4b5a-0556-4a9a-9fd5-38170d62dffe" providerId="ADAL" clId="{5CA8EE0B-3704-4A40-9B80-22495853DFD1}" dt="2021-01-16T12:46:06.952" v="1068" actId="20577"/>
          <ac:spMkLst>
            <pc:docMk/>
            <pc:sldMk cId="4020127688" sldId="266"/>
            <ac:spMk id="3" creationId="{B3AAD5A3-9D72-4AB4-BBDC-DDAE34986B65}"/>
          </ac:spMkLst>
        </pc:spChg>
        <pc:picChg chg="add mod">
          <ac:chgData name="Saner Kevin (s)" userId="d6fa4b5a-0556-4a9a-9fd5-38170d62dffe" providerId="ADAL" clId="{5CA8EE0B-3704-4A40-9B80-22495853DFD1}" dt="2021-01-16T12:46:03.582" v="1066" actId="1076"/>
          <ac:picMkLst>
            <pc:docMk/>
            <pc:sldMk cId="4020127688" sldId="266"/>
            <ac:picMk id="4" creationId="{780E3D5F-9949-4D8C-A568-EE5271B84546}"/>
          </ac:picMkLst>
        </pc:picChg>
      </pc:sldChg>
      <pc:sldChg chg="addSp modSp new mod modAnim">
        <pc:chgData name="Saner Kevin (s)" userId="d6fa4b5a-0556-4a9a-9fd5-38170d62dffe" providerId="ADAL" clId="{5CA8EE0B-3704-4A40-9B80-22495853DFD1}" dt="2021-01-16T11:10:30.473" v="666"/>
        <pc:sldMkLst>
          <pc:docMk/>
          <pc:sldMk cId="3053377877" sldId="267"/>
        </pc:sldMkLst>
        <pc:spChg chg="mod">
          <ac:chgData name="Saner Kevin (s)" userId="d6fa4b5a-0556-4a9a-9fd5-38170d62dffe" providerId="ADAL" clId="{5CA8EE0B-3704-4A40-9B80-22495853DFD1}" dt="2021-01-16T11:09:40.807" v="665" actId="20577"/>
          <ac:spMkLst>
            <pc:docMk/>
            <pc:sldMk cId="3053377877" sldId="267"/>
            <ac:spMk id="2" creationId="{5AD1E431-F356-4DF8-83C3-20061DB5EE2A}"/>
          </ac:spMkLst>
        </pc:spChg>
        <pc:spChg chg="add mod">
          <ac:chgData name="Saner Kevin (s)" userId="d6fa4b5a-0556-4a9a-9fd5-38170d62dffe" providerId="ADAL" clId="{5CA8EE0B-3704-4A40-9B80-22495853DFD1}" dt="2021-01-16T11:10:30.473" v="666"/>
          <ac:spMkLst>
            <pc:docMk/>
            <pc:sldMk cId="3053377877" sldId="267"/>
            <ac:spMk id="4" creationId="{21F4B37F-D10E-4F85-94A3-7CF7881F4330}"/>
          </ac:spMkLst>
        </pc:spChg>
        <pc:spChg chg="add mod">
          <ac:chgData name="Saner Kevin (s)" userId="d6fa4b5a-0556-4a9a-9fd5-38170d62dffe" providerId="ADAL" clId="{5CA8EE0B-3704-4A40-9B80-22495853DFD1}" dt="2021-01-16T11:10:30.473" v="666"/>
          <ac:spMkLst>
            <pc:docMk/>
            <pc:sldMk cId="3053377877" sldId="267"/>
            <ac:spMk id="6" creationId="{F72BFFE6-C393-4C8E-A0B3-F70DF30D1757}"/>
          </ac:spMkLst>
        </pc:spChg>
        <pc:spChg chg="add mod">
          <ac:chgData name="Saner Kevin (s)" userId="d6fa4b5a-0556-4a9a-9fd5-38170d62dffe" providerId="ADAL" clId="{5CA8EE0B-3704-4A40-9B80-22495853DFD1}" dt="2021-01-16T11:10:30.473" v="666"/>
          <ac:spMkLst>
            <pc:docMk/>
            <pc:sldMk cId="3053377877" sldId="267"/>
            <ac:spMk id="7" creationId="{31BE4071-FA0F-4369-9437-040469C02BA9}"/>
          </ac:spMkLst>
        </pc:spChg>
        <pc:spChg chg="add mod">
          <ac:chgData name="Saner Kevin (s)" userId="d6fa4b5a-0556-4a9a-9fd5-38170d62dffe" providerId="ADAL" clId="{5CA8EE0B-3704-4A40-9B80-22495853DFD1}" dt="2021-01-16T11:10:30.473" v="666"/>
          <ac:spMkLst>
            <pc:docMk/>
            <pc:sldMk cId="3053377877" sldId="267"/>
            <ac:spMk id="8" creationId="{8217EC1C-0660-4102-AC7A-56C2687F0CA9}"/>
          </ac:spMkLst>
        </pc:spChg>
        <pc:spChg chg="add mod">
          <ac:chgData name="Saner Kevin (s)" userId="d6fa4b5a-0556-4a9a-9fd5-38170d62dffe" providerId="ADAL" clId="{5CA8EE0B-3704-4A40-9B80-22495853DFD1}" dt="2021-01-16T11:10:30.473" v="666"/>
          <ac:spMkLst>
            <pc:docMk/>
            <pc:sldMk cId="3053377877" sldId="267"/>
            <ac:spMk id="9" creationId="{5132291C-A9B1-4260-96C3-4DB88A0D17A3}"/>
          </ac:spMkLst>
        </pc:spChg>
        <pc:spChg chg="add mod">
          <ac:chgData name="Saner Kevin (s)" userId="d6fa4b5a-0556-4a9a-9fd5-38170d62dffe" providerId="ADAL" clId="{5CA8EE0B-3704-4A40-9B80-22495853DFD1}" dt="2021-01-16T11:10:30.473" v="666"/>
          <ac:spMkLst>
            <pc:docMk/>
            <pc:sldMk cId="3053377877" sldId="267"/>
            <ac:spMk id="10" creationId="{6831E067-D3BC-410E-91EC-70296ABED52E}"/>
          </ac:spMkLst>
        </pc:spChg>
        <pc:spChg chg="add mod">
          <ac:chgData name="Saner Kevin (s)" userId="d6fa4b5a-0556-4a9a-9fd5-38170d62dffe" providerId="ADAL" clId="{5CA8EE0B-3704-4A40-9B80-22495853DFD1}" dt="2021-01-16T11:10:30.473" v="666"/>
          <ac:spMkLst>
            <pc:docMk/>
            <pc:sldMk cId="3053377877" sldId="267"/>
            <ac:spMk id="11" creationId="{BC101992-DDB7-4DBE-92D6-8D58BB748AE6}"/>
          </ac:spMkLst>
        </pc:spChg>
        <pc:spChg chg="add mod">
          <ac:chgData name="Saner Kevin (s)" userId="d6fa4b5a-0556-4a9a-9fd5-38170d62dffe" providerId="ADAL" clId="{5CA8EE0B-3704-4A40-9B80-22495853DFD1}" dt="2021-01-16T11:10:30.473" v="666"/>
          <ac:spMkLst>
            <pc:docMk/>
            <pc:sldMk cId="3053377877" sldId="267"/>
            <ac:spMk id="12" creationId="{15D936A5-311F-4B4A-A80C-BCC1AFB5669B}"/>
          </ac:spMkLst>
        </pc:spChg>
        <pc:spChg chg="add mod">
          <ac:chgData name="Saner Kevin (s)" userId="d6fa4b5a-0556-4a9a-9fd5-38170d62dffe" providerId="ADAL" clId="{5CA8EE0B-3704-4A40-9B80-22495853DFD1}" dt="2021-01-16T11:10:30.473" v="666"/>
          <ac:spMkLst>
            <pc:docMk/>
            <pc:sldMk cId="3053377877" sldId="267"/>
            <ac:spMk id="13" creationId="{C37063C7-B183-4822-9865-E8E2C743DB6F}"/>
          </ac:spMkLst>
        </pc:spChg>
        <pc:spChg chg="add mod">
          <ac:chgData name="Saner Kevin (s)" userId="d6fa4b5a-0556-4a9a-9fd5-38170d62dffe" providerId="ADAL" clId="{5CA8EE0B-3704-4A40-9B80-22495853DFD1}" dt="2021-01-16T11:10:30.473" v="666"/>
          <ac:spMkLst>
            <pc:docMk/>
            <pc:sldMk cId="3053377877" sldId="267"/>
            <ac:spMk id="14" creationId="{2DE5BF75-C730-4F71-8846-E823A0D4287B}"/>
          </ac:spMkLst>
        </pc:spChg>
        <pc:spChg chg="mod">
          <ac:chgData name="Saner Kevin (s)" userId="d6fa4b5a-0556-4a9a-9fd5-38170d62dffe" providerId="ADAL" clId="{5CA8EE0B-3704-4A40-9B80-22495853DFD1}" dt="2021-01-16T11:10:30.473" v="666"/>
          <ac:spMkLst>
            <pc:docMk/>
            <pc:sldMk cId="3053377877" sldId="267"/>
            <ac:spMk id="16" creationId="{B1E65A84-3601-4047-AC4E-AD42BC68AB4D}"/>
          </ac:spMkLst>
        </pc:spChg>
        <pc:spChg chg="mod">
          <ac:chgData name="Saner Kevin (s)" userId="d6fa4b5a-0556-4a9a-9fd5-38170d62dffe" providerId="ADAL" clId="{5CA8EE0B-3704-4A40-9B80-22495853DFD1}" dt="2021-01-16T11:10:30.473" v="666"/>
          <ac:spMkLst>
            <pc:docMk/>
            <pc:sldMk cId="3053377877" sldId="267"/>
            <ac:spMk id="17" creationId="{28F71778-165D-4A49-AE3A-8C3B245AA2A2}"/>
          </ac:spMkLst>
        </pc:spChg>
        <pc:spChg chg="mod">
          <ac:chgData name="Saner Kevin (s)" userId="d6fa4b5a-0556-4a9a-9fd5-38170d62dffe" providerId="ADAL" clId="{5CA8EE0B-3704-4A40-9B80-22495853DFD1}" dt="2021-01-16T11:10:30.473" v="666"/>
          <ac:spMkLst>
            <pc:docMk/>
            <pc:sldMk cId="3053377877" sldId="267"/>
            <ac:spMk id="18" creationId="{33CDAE93-5908-45DE-A834-54544BA1D5D7}"/>
          </ac:spMkLst>
        </pc:spChg>
        <pc:spChg chg="mod">
          <ac:chgData name="Saner Kevin (s)" userId="d6fa4b5a-0556-4a9a-9fd5-38170d62dffe" providerId="ADAL" clId="{5CA8EE0B-3704-4A40-9B80-22495853DFD1}" dt="2021-01-16T11:10:30.473" v="666"/>
          <ac:spMkLst>
            <pc:docMk/>
            <pc:sldMk cId="3053377877" sldId="267"/>
            <ac:spMk id="19" creationId="{AF7AE3E0-A751-4188-9234-8B2F8D358B64}"/>
          </ac:spMkLst>
        </pc:spChg>
        <pc:spChg chg="mod">
          <ac:chgData name="Saner Kevin (s)" userId="d6fa4b5a-0556-4a9a-9fd5-38170d62dffe" providerId="ADAL" clId="{5CA8EE0B-3704-4A40-9B80-22495853DFD1}" dt="2021-01-16T11:10:30.473" v="666"/>
          <ac:spMkLst>
            <pc:docMk/>
            <pc:sldMk cId="3053377877" sldId="267"/>
            <ac:spMk id="20" creationId="{07F17FD9-F249-4832-9351-B7F0B825663B}"/>
          </ac:spMkLst>
        </pc:spChg>
        <pc:spChg chg="mod">
          <ac:chgData name="Saner Kevin (s)" userId="d6fa4b5a-0556-4a9a-9fd5-38170d62dffe" providerId="ADAL" clId="{5CA8EE0B-3704-4A40-9B80-22495853DFD1}" dt="2021-01-16T11:10:30.473" v="666"/>
          <ac:spMkLst>
            <pc:docMk/>
            <pc:sldMk cId="3053377877" sldId="267"/>
            <ac:spMk id="21" creationId="{4E443C72-346B-4766-AF24-A5E08639D477}"/>
          </ac:spMkLst>
        </pc:spChg>
        <pc:spChg chg="mod">
          <ac:chgData name="Saner Kevin (s)" userId="d6fa4b5a-0556-4a9a-9fd5-38170d62dffe" providerId="ADAL" clId="{5CA8EE0B-3704-4A40-9B80-22495853DFD1}" dt="2021-01-16T11:10:30.473" v="666"/>
          <ac:spMkLst>
            <pc:docMk/>
            <pc:sldMk cId="3053377877" sldId="267"/>
            <ac:spMk id="22" creationId="{2F90F474-CA4A-4233-949D-882F4B89B54F}"/>
          </ac:spMkLst>
        </pc:spChg>
        <pc:spChg chg="mod">
          <ac:chgData name="Saner Kevin (s)" userId="d6fa4b5a-0556-4a9a-9fd5-38170d62dffe" providerId="ADAL" clId="{5CA8EE0B-3704-4A40-9B80-22495853DFD1}" dt="2021-01-16T11:10:30.473" v="666"/>
          <ac:spMkLst>
            <pc:docMk/>
            <pc:sldMk cId="3053377877" sldId="267"/>
            <ac:spMk id="23" creationId="{1A5716D5-B5A5-4D59-A4E3-0BD09FABE6C1}"/>
          </ac:spMkLst>
        </pc:spChg>
        <pc:spChg chg="mod">
          <ac:chgData name="Saner Kevin (s)" userId="d6fa4b5a-0556-4a9a-9fd5-38170d62dffe" providerId="ADAL" clId="{5CA8EE0B-3704-4A40-9B80-22495853DFD1}" dt="2021-01-16T11:10:30.473" v="666"/>
          <ac:spMkLst>
            <pc:docMk/>
            <pc:sldMk cId="3053377877" sldId="267"/>
            <ac:spMk id="24" creationId="{4CFE2F3D-F638-4ABA-BB7A-60A86BD8BDE3}"/>
          </ac:spMkLst>
        </pc:spChg>
        <pc:spChg chg="mod">
          <ac:chgData name="Saner Kevin (s)" userId="d6fa4b5a-0556-4a9a-9fd5-38170d62dffe" providerId="ADAL" clId="{5CA8EE0B-3704-4A40-9B80-22495853DFD1}" dt="2021-01-16T11:10:30.473" v="666"/>
          <ac:spMkLst>
            <pc:docMk/>
            <pc:sldMk cId="3053377877" sldId="267"/>
            <ac:spMk id="26" creationId="{468ED0E3-A757-44B1-BC24-FAFE100F104B}"/>
          </ac:spMkLst>
        </pc:spChg>
        <pc:spChg chg="mod">
          <ac:chgData name="Saner Kevin (s)" userId="d6fa4b5a-0556-4a9a-9fd5-38170d62dffe" providerId="ADAL" clId="{5CA8EE0B-3704-4A40-9B80-22495853DFD1}" dt="2021-01-16T11:10:30.473" v="666"/>
          <ac:spMkLst>
            <pc:docMk/>
            <pc:sldMk cId="3053377877" sldId="267"/>
            <ac:spMk id="27" creationId="{4F832820-5B37-4CE0-97D0-8B4CC395BC9C}"/>
          </ac:spMkLst>
        </pc:spChg>
        <pc:spChg chg="mod">
          <ac:chgData name="Saner Kevin (s)" userId="d6fa4b5a-0556-4a9a-9fd5-38170d62dffe" providerId="ADAL" clId="{5CA8EE0B-3704-4A40-9B80-22495853DFD1}" dt="2021-01-16T11:10:30.473" v="666"/>
          <ac:spMkLst>
            <pc:docMk/>
            <pc:sldMk cId="3053377877" sldId="267"/>
            <ac:spMk id="28" creationId="{1D14C10F-7A38-49CB-BBCF-55CA97EAA99B}"/>
          </ac:spMkLst>
        </pc:spChg>
        <pc:spChg chg="mod">
          <ac:chgData name="Saner Kevin (s)" userId="d6fa4b5a-0556-4a9a-9fd5-38170d62dffe" providerId="ADAL" clId="{5CA8EE0B-3704-4A40-9B80-22495853DFD1}" dt="2021-01-16T11:10:30.473" v="666"/>
          <ac:spMkLst>
            <pc:docMk/>
            <pc:sldMk cId="3053377877" sldId="267"/>
            <ac:spMk id="29" creationId="{89CB9EA9-ABB6-40BB-AB15-D14AC2CA7891}"/>
          </ac:spMkLst>
        </pc:spChg>
        <pc:spChg chg="mod">
          <ac:chgData name="Saner Kevin (s)" userId="d6fa4b5a-0556-4a9a-9fd5-38170d62dffe" providerId="ADAL" clId="{5CA8EE0B-3704-4A40-9B80-22495853DFD1}" dt="2021-01-16T11:10:30.473" v="666"/>
          <ac:spMkLst>
            <pc:docMk/>
            <pc:sldMk cId="3053377877" sldId="267"/>
            <ac:spMk id="30" creationId="{9A6340D6-96DF-462C-8EE7-B08EEB5570A2}"/>
          </ac:spMkLst>
        </pc:spChg>
        <pc:spChg chg="mod">
          <ac:chgData name="Saner Kevin (s)" userId="d6fa4b5a-0556-4a9a-9fd5-38170d62dffe" providerId="ADAL" clId="{5CA8EE0B-3704-4A40-9B80-22495853DFD1}" dt="2021-01-16T11:10:30.473" v="666"/>
          <ac:spMkLst>
            <pc:docMk/>
            <pc:sldMk cId="3053377877" sldId="267"/>
            <ac:spMk id="31" creationId="{35E5F44A-6902-4806-9CDC-C524F66460AC}"/>
          </ac:spMkLst>
        </pc:spChg>
        <pc:spChg chg="mod">
          <ac:chgData name="Saner Kevin (s)" userId="d6fa4b5a-0556-4a9a-9fd5-38170d62dffe" providerId="ADAL" clId="{5CA8EE0B-3704-4A40-9B80-22495853DFD1}" dt="2021-01-16T11:10:30.473" v="666"/>
          <ac:spMkLst>
            <pc:docMk/>
            <pc:sldMk cId="3053377877" sldId="267"/>
            <ac:spMk id="32" creationId="{E6A3ACFB-23F4-4B71-B288-49597ECAE417}"/>
          </ac:spMkLst>
        </pc:spChg>
        <pc:spChg chg="mod">
          <ac:chgData name="Saner Kevin (s)" userId="d6fa4b5a-0556-4a9a-9fd5-38170d62dffe" providerId="ADAL" clId="{5CA8EE0B-3704-4A40-9B80-22495853DFD1}" dt="2021-01-16T11:10:30.473" v="666"/>
          <ac:spMkLst>
            <pc:docMk/>
            <pc:sldMk cId="3053377877" sldId="267"/>
            <ac:spMk id="33" creationId="{D044E2CB-C4BC-4B10-BF2E-93211E54D9E4}"/>
          </ac:spMkLst>
        </pc:spChg>
        <pc:spChg chg="mod">
          <ac:chgData name="Saner Kevin (s)" userId="d6fa4b5a-0556-4a9a-9fd5-38170d62dffe" providerId="ADAL" clId="{5CA8EE0B-3704-4A40-9B80-22495853DFD1}" dt="2021-01-16T11:10:30.473" v="666"/>
          <ac:spMkLst>
            <pc:docMk/>
            <pc:sldMk cId="3053377877" sldId="267"/>
            <ac:spMk id="34" creationId="{D18EB3F3-25EF-444E-82BA-40258668694E}"/>
          </ac:spMkLst>
        </pc:spChg>
        <pc:spChg chg="add mod">
          <ac:chgData name="Saner Kevin (s)" userId="d6fa4b5a-0556-4a9a-9fd5-38170d62dffe" providerId="ADAL" clId="{5CA8EE0B-3704-4A40-9B80-22495853DFD1}" dt="2021-01-16T11:10:30.473" v="666"/>
          <ac:spMkLst>
            <pc:docMk/>
            <pc:sldMk cId="3053377877" sldId="267"/>
            <ac:spMk id="35" creationId="{914F5512-7732-476E-AEC9-0E64B5E4386C}"/>
          </ac:spMkLst>
        </pc:spChg>
        <pc:spChg chg="add mod">
          <ac:chgData name="Saner Kevin (s)" userId="d6fa4b5a-0556-4a9a-9fd5-38170d62dffe" providerId="ADAL" clId="{5CA8EE0B-3704-4A40-9B80-22495853DFD1}" dt="2021-01-16T11:10:30.473" v="666"/>
          <ac:spMkLst>
            <pc:docMk/>
            <pc:sldMk cId="3053377877" sldId="267"/>
            <ac:spMk id="36" creationId="{C15C2237-3845-445C-BB50-4B992BDACA96}"/>
          </ac:spMkLst>
        </pc:spChg>
        <pc:grpChg chg="add mod">
          <ac:chgData name="Saner Kevin (s)" userId="d6fa4b5a-0556-4a9a-9fd5-38170d62dffe" providerId="ADAL" clId="{5CA8EE0B-3704-4A40-9B80-22495853DFD1}" dt="2021-01-16T11:10:30.473" v="666"/>
          <ac:grpSpMkLst>
            <pc:docMk/>
            <pc:sldMk cId="3053377877" sldId="267"/>
            <ac:grpSpMk id="15" creationId="{6F88ADB1-02C4-4D25-91EA-16FEEC7929A9}"/>
          </ac:grpSpMkLst>
        </pc:grpChg>
        <pc:grpChg chg="add mod">
          <ac:chgData name="Saner Kevin (s)" userId="d6fa4b5a-0556-4a9a-9fd5-38170d62dffe" providerId="ADAL" clId="{5CA8EE0B-3704-4A40-9B80-22495853DFD1}" dt="2021-01-16T11:10:30.473" v="666"/>
          <ac:grpSpMkLst>
            <pc:docMk/>
            <pc:sldMk cId="3053377877" sldId="267"/>
            <ac:grpSpMk id="25" creationId="{F08819A0-A02D-4051-BE87-E7EE89C5E72C}"/>
          </ac:grpSpMkLst>
        </pc:grpChg>
        <pc:picChg chg="add mod">
          <ac:chgData name="Saner Kevin (s)" userId="d6fa4b5a-0556-4a9a-9fd5-38170d62dffe" providerId="ADAL" clId="{5CA8EE0B-3704-4A40-9B80-22495853DFD1}" dt="2021-01-16T11:10:30.473" v="666"/>
          <ac:picMkLst>
            <pc:docMk/>
            <pc:sldMk cId="3053377877" sldId="267"/>
            <ac:picMk id="5" creationId="{275B5E9F-FDDA-4A1C-B95E-4AE13F52C423}"/>
          </ac:picMkLst>
        </pc:picChg>
      </pc:sldChg>
      <pc:sldChg chg="modSp new mod ord">
        <pc:chgData name="Saner Kevin (s)" userId="d6fa4b5a-0556-4a9a-9fd5-38170d62dffe" providerId="ADAL" clId="{5CA8EE0B-3704-4A40-9B80-22495853DFD1}" dt="2021-01-16T11:11:28.295" v="702"/>
        <pc:sldMkLst>
          <pc:docMk/>
          <pc:sldMk cId="381617368" sldId="268"/>
        </pc:sldMkLst>
        <pc:spChg chg="mod">
          <ac:chgData name="Saner Kevin (s)" userId="d6fa4b5a-0556-4a9a-9fd5-38170d62dffe" providerId="ADAL" clId="{5CA8EE0B-3704-4A40-9B80-22495853DFD1}" dt="2021-01-16T11:11:24.942" v="700" actId="20577"/>
          <ac:spMkLst>
            <pc:docMk/>
            <pc:sldMk cId="381617368" sldId="268"/>
            <ac:spMk id="2" creationId="{892C4E70-1256-4E0F-A7BA-8969DF2B9AF5}"/>
          </ac:spMkLst>
        </pc:spChg>
        <pc:spChg chg="mod">
          <ac:chgData name="Saner Kevin (s)" userId="d6fa4b5a-0556-4a9a-9fd5-38170d62dffe" providerId="ADAL" clId="{5CA8EE0B-3704-4A40-9B80-22495853DFD1}" dt="2021-01-16T11:11:15.758" v="672"/>
          <ac:spMkLst>
            <pc:docMk/>
            <pc:sldMk cId="381617368" sldId="268"/>
            <ac:spMk id="3" creationId="{AAFA3076-6AD4-4F40-86C8-09293FD004F0}"/>
          </ac:spMkLst>
        </pc:spChg>
      </pc:sldChg>
      <pc:sldChg chg="addSp modSp new mod modAnim modNotesTx">
        <pc:chgData name="Saner Kevin (s)" userId="d6fa4b5a-0556-4a9a-9fd5-38170d62dffe" providerId="ADAL" clId="{5CA8EE0B-3704-4A40-9B80-22495853DFD1}" dt="2021-01-17T10:33:37.611" v="1383" actId="20577"/>
        <pc:sldMkLst>
          <pc:docMk/>
          <pc:sldMk cId="4138939676" sldId="269"/>
        </pc:sldMkLst>
        <pc:spChg chg="mod">
          <ac:chgData name="Saner Kevin (s)" userId="d6fa4b5a-0556-4a9a-9fd5-38170d62dffe" providerId="ADAL" clId="{5CA8EE0B-3704-4A40-9B80-22495853DFD1}" dt="2021-01-16T11:12:05.399" v="726" actId="20577"/>
          <ac:spMkLst>
            <pc:docMk/>
            <pc:sldMk cId="4138939676" sldId="269"/>
            <ac:spMk id="2" creationId="{CEB8AA19-8944-4CDE-80DC-4551A18CB963}"/>
          </ac:spMkLst>
        </pc:spChg>
        <pc:spChg chg="add mod">
          <ac:chgData name="Saner Kevin (s)" userId="d6fa4b5a-0556-4a9a-9fd5-38170d62dffe" providerId="ADAL" clId="{5CA8EE0B-3704-4A40-9B80-22495853DFD1}" dt="2021-01-16T11:11:52.958" v="704"/>
          <ac:spMkLst>
            <pc:docMk/>
            <pc:sldMk cId="4138939676" sldId="269"/>
            <ac:spMk id="4" creationId="{8E647232-42EE-4C53-8C70-9352DDD7AF64}"/>
          </ac:spMkLst>
        </pc:spChg>
        <pc:spChg chg="add mod">
          <ac:chgData name="Saner Kevin (s)" userId="d6fa4b5a-0556-4a9a-9fd5-38170d62dffe" providerId="ADAL" clId="{5CA8EE0B-3704-4A40-9B80-22495853DFD1}" dt="2021-01-16T11:11:52.958" v="704"/>
          <ac:spMkLst>
            <pc:docMk/>
            <pc:sldMk cId="4138939676" sldId="269"/>
            <ac:spMk id="5" creationId="{41E27BD7-1C2D-4DCB-9FF4-BBE56E994D24}"/>
          </ac:spMkLst>
        </pc:spChg>
        <pc:spChg chg="add mod">
          <ac:chgData name="Saner Kevin (s)" userId="d6fa4b5a-0556-4a9a-9fd5-38170d62dffe" providerId="ADAL" clId="{5CA8EE0B-3704-4A40-9B80-22495853DFD1}" dt="2021-01-16T11:11:52.958" v="704"/>
          <ac:spMkLst>
            <pc:docMk/>
            <pc:sldMk cId="4138939676" sldId="269"/>
            <ac:spMk id="6" creationId="{6A13315D-7AFF-4197-A9B5-71C84D78EB69}"/>
          </ac:spMkLst>
        </pc:spChg>
        <pc:spChg chg="add mod">
          <ac:chgData name="Saner Kevin (s)" userId="d6fa4b5a-0556-4a9a-9fd5-38170d62dffe" providerId="ADAL" clId="{5CA8EE0B-3704-4A40-9B80-22495853DFD1}" dt="2021-01-16T11:11:52.958" v="704"/>
          <ac:spMkLst>
            <pc:docMk/>
            <pc:sldMk cId="4138939676" sldId="269"/>
            <ac:spMk id="7" creationId="{D9DF4A0C-E9B1-47C4-82A9-53CB7EB2A8FD}"/>
          </ac:spMkLst>
        </pc:spChg>
        <pc:spChg chg="add mod">
          <ac:chgData name="Saner Kevin (s)" userId="d6fa4b5a-0556-4a9a-9fd5-38170d62dffe" providerId="ADAL" clId="{5CA8EE0B-3704-4A40-9B80-22495853DFD1}" dt="2021-01-16T11:11:52.958" v="704"/>
          <ac:spMkLst>
            <pc:docMk/>
            <pc:sldMk cId="4138939676" sldId="269"/>
            <ac:spMk id="8" creationId="{3977D94C-3B66-43FC-9433-BE8742F2215A}"/>
          </ac:spMkLst>
        </pc:spChg>
        <pc:spChg chg="add mod">
          <ac:chgData name="Saner Kevin (s)" userId="d6fa4b5a-0556-4a9a-9fd5-38170d62dffe" providerId="ADAL" clId="{5CA8EE0B-3704-4A40-9B80-22495853DFD1}" dt="2021-01-16T11:11:52.958" v="704"/>
          <ac:spMkLst>
            <pc:docMk/>
            <pc:sldMk cId="4138939676" sldId="269"/>
            <ac:spMk id="9" creationId="{EC0CE4FB-4010-4283-9DB4-71003BFEB6DB}"/>
          </ac:spMkLst>
        </pc:spChg>
        <pc:spChg chg="add mod">
          <ac:chgData name="Saner Kevin (s)" userId="d6fa4b5a-0556-4a9a-9fd5-38170d62dffe" providerId="ADAL" clId="{5CA8EE0B-3704-4A40-9B80-22495853DFD1}" dt="2021-01-16T11:11:52.958" v="704"/>
          <ac:spMkLst>
            <pc:docMk/>
            <pc:sldMk cId="4138939676" sldId="269"/>
            <ac:spMk id="10" creationId="{9B7E291E-0567-47D0-800D-E665DCBBA30F}"/>
          </ac:spMkLst>
        </pc:spChg>
        <pc:spChg chg="add mod">
          <ac:chgData name="Saner Kevin (s)" userId="d6fa4b5a-0556-4a9a-9fd5-38170d62dffe" providerId="ADAL" clId="{5CA8EE0B-3704-4A40-9B80-22495853DFD1}" dt="2021-01-16T11:11:52.958" v="704"/>
          <ac:spMkLst>
            <pc:docMk/>
            <pc:sldMk cId="4138939676" sldId="269"/>
            <ac:spMk id="11" creationId="{48302346-2701-4208-97B1-8442F2C757F7}"/>
          </ac:spMkLst>
        </pc:spChg>
        <pc:spChg chg="add mod">
          <ac:chgData name="Saner Kevin (s)" userId="d6fa4b5a-0556-4a9a-9fd5-38170d62dffe" providerId="ADAL" clId="{5CA8EE0B-3704-4A40-9B80-22495853DFD1}" dt="2021-01-16T11:11:52.958" v="704"/>
          <ac:spMkLst>
            <pc:docMk/>
            <pc:sldMk cId="4138939676" sldId="269"/>
            <ac:spMk id="12" creationId="{FC1215F7-9299-4B1F-B0C4-E1EF1132A8AA}"/>
          </ac:spMkLst>
        </pc:spChg>
        <pc:spChg chg="add mod">
          <ac:chgData name="Saner Kevin (s)" userId="d6fa4b5a-0556-4a9a-9fd5-38170d62dffe" providerId="ADAL" clId="{5CA8EE0B-3704-4A40-9B80-22495853DFD1}" dt="2021-01-16T11:11:52.958" v="704"/>
          <ac:spMkLst>
            <pc:docMk/>
            <pc:sldMk cId="4138939676" sldId="269"/>
            <ac:spMk id="13" creationId="{EB65E38F-9537-4121-9216-E52B659BF75E}"/>
          </ac:spMkLst>
        </pc:spChg>
        <pc:spChg chg="add mod">
          <ac:chgData name="Saner Kevin (s)" userId="d6fa4b5a-0556-4a9a-9fd5-38170d62dffe" providerId="ADAL" clId="{5CA8EE0B-3704-4A40-9B80-22495853DFD1}" dt="2021-01-16T11:11:52.958" v="704"/>
          <ac:spMkLst>
            <pc:docMk/>
            <pc:sldMk cId="4138939676" sldId="269"/>
            <ac:spMk id="14" creationId="{F6DDC1C2-B25F-4AD7-91A3-C6FDDA9A18D3}"/>
          </ac:spMkLst>
        </pc:spChg>
        <pc:spChg chg="add mod">
          <ac:chgData name="Saner Kevin (s)" userId="d6fa4b5a-0556-4a9a-9fd5-38170d62dffe" providerId="ADAL" clId="{5CA8EE0B-3704-4A40-9B80-22495853DFD1}" dt="2021-01-16T11:11:52.958" v="704"/>
          <ac:spMkLst>
            <pc:docMk/>
            <pc:sldMk cId="4138939676" sldId="269"/>
            <ac:spMk id="15" creationId="{C20A90BB-CC0C-46AE-A95D-6EE7F41588AF}"/>
          </ac:spMkLst>
        </pc:spChg>
        <pc:spChg chg="add mod">
          <ac:chgData name="Saner Kevin (s)" userId="d6fa4b5a-0556-4a9a-9fd5-38170d62dffe" providerId="ADAL" clId="{5CA8EE0B-3704-4A40-9B80-22495853DFD1}" dt="2021-01-16T11:11:52.958" v="704"/>
          <ac:spMkLst>
            <pc:docMk/>
            <pc:sldMk cId="4138939676" sldId="269"/>
            <ac:spMk id="16" creationId="{632D5A95-BB05-4782-BE43-B2077641CBE3}"/>
          </ac:spMkLst>
        </pc:spChg>
        <pc:spChg chg="add mod">
          <ac:chgData name="Saner Kevin (s)" userId="d6fa4b5a-0556-4a9a-9fd5-38170d62dffe" providerId="ADAL" clId="{5CA8EE0B-3704-4A40-9B80-22495853DFD1}" dt="2021-01-16T11:11:52.958" v="704"/>
          <ac:spMkLst>
            <pc:docMk/>
            <pc:sldMk cId="4138939676" sldId="269"/>
            <ac:spMk id="17" creationId="{E61D7817-9F24-4C4A-BD51-911BFE0C76B4}"/>
          </ac:spMkLst>
        </pc:spChg>
        <pc:spChg chg="add mod">
          <ac:chgData name="Saner Kevin (s)" userId="d6fa4b5a-0556-4a9a-9fd5-38170d62dffe" providerId="ADAL" clId="{5CA8EE0B-3704-4A40-9B80-22495853DFD1}" dt="2021-01-16T11:11:52.958" v="704"/>
          <ac:spMkLst>
            <pc:docMk/>
            <pc:sldMk cId="4138939676" sldId="269"/>
            <ac:spMk id="18" creationId="{B40C8C9A-50FC-4553-8B4E-09D654D9D0AD}"/>
          </ac:spMkLst>
        </pc:spChg>
        <pc:spChg chg="add mod">
          <ac:chgData name="Saner Kevin (s)" userId="d6fa4b5a-0556-4a9a-9fd5-38170d62dffe" providerId="ADAL" clId="{5CA8EE0B-3704-4A40-9B80-22495853DFD1}" dt="2021-01-16T11:11:52.958" v="704"/>
          <ac:spMkLst>
            <pc:docMk/>
            <pc:sldMk cId="4138939676" sldId="269"/>
            <ac:spMk id="19" creationId="{7C53A600-08DB-4DD3-B8FA-85E1633393A0}"/>
          </ac:spMkLst>
        </pc:spChg>
        <pc:spChg chg="add mod">
          <ac:chgData name="Saner Kevin (s)" userId="d6fa4b5a-0556-4a9a-9fd5-38170d62dffe" providerId="ADAL" clId="{5CA8EE0B-3704-4A40-9B80-22495853DFD1}" dt="2021-01-16T11:11:52.958" v="704"/>
          <ac:spMkLst>
            <pc:docMk/>
            <pc:sldMk cId="4138939676" sldId="269"/>
            <ac:spMk id="20" creationId="{05DA59C7-C69E-4F3F-84D9-4591D6E0F304}"/>
          </ac:spMkLst>
        </pc:spChg>
        <pc:spChg chg="add mod">
          <ac:chgData name="Saner Kevin (s)" userId="d6fa4b5a-0556-4a9a-9fd5-38170d62dffe" providerId="ADAL" clId="{5CA8EE0B-3704-4A40-9B80-22495853DFD1}" dt="2021-01-16T11:11:52.958" v="704"/>
          <ac:spMkLst>
            <pc:docMk/>
            <pc:sldMk cId="4138939676" sldId="269"/>
            <ac:spMk id="21" creationId="{25219FD2-C718-49F8-8354-86CC434574F0}"/>
          </ac:spMkLst>
        </pc:spChg>
        <pc:spChg chg="add mod">
          <ac:chgData name="Saner Kevin (s)" userId="d6fa4b5a-0556-4a9a-9fd5-38170d62dffe" providerId="ADAL" clId="{5CA8EE0B-3704-4A40-9B80-22495853DFD1}" dt="2021-01-16T11:11:52.958" v="704"/>
          <ac:spMkLst>
            <pc:docMk/>
            <pc:sldMk cId="4138939676" sldId="269"/>
            <ac:spMk id="22" creationId="{631CD77C-1101-42EA-B594-0D863BA2EBA1}"/>
          </ac:spMkLst>
        </pc:spChg>
        <pc:spChg chg="add mod">
          <ac:chgData name="Saner Kevin (s)" userId="d6fa4b5a-0556-4a9a-9fd5-38170d62dffe" providerId="ADAL" clId="{5CA8EE0B-3704-4A40-9B80-22495853DFD1}" dt="2021-01-16T11:11:52.958" v="704"/>
          <ac:spMkLst>
            <pc:docMk/>
            <pc:sldMk cId="4138939676" sldId="269"/>
            <ac:spMk id="25" creationId="{031F75E2-7F26-4055-860A-D84DB81C23CC}"/>
          </ac:spMkLst>
        </pc:spChg>
        <pc:spChg chg="add mod">
          <ac:chgData name="Saner Kevin (s)" userId="d6fa4b5a-0556-4a9a-9fd5-38170d62dffe" providerId="ADAL" clId="{5CA8EE0B-3704-4A40-9B80-22495853DFD1}" dt="2021-01-16T11:11:52.958" v="704"/>
          <ac:spMkLst>
            <pc:docMk/>
            <pc:sldMk cId="4138939676" sldId="269"/>
            <ac:spMk id="26" creationId="{649463DF-9184-4838-BEEB-11DF22411567}"/>
          </ac:spMkLst>
        </pc:spChg>
        <pc:spChg chg="add mod">
          <ac:chgData name="Saner Kevin (s)" userId="d6fa4b5a-0556-4a9a-9fd5-38170d62dffe" providerId="ADAL" clId="{5CA8EE0B-3704-4A40-9B80-22495853DFD1}" dt="2021-01-16T11:11:52.958" v="704"/>
          <ac:spMkLst>
            <pc:docMk/>
            <pc:sldMk cId="4138939676" sldId="269"/>
            <ac:spMk id="27" creationId="{4A2F0E9F-1B63-4920-BF82-2FDB483D7903}"/>
          </ac:spMkLst>
        </pc:spChg>
        <pc:spChg chg="add mod">
          <ac:chgData name="Saner Kevin (s)" userId="d6fa4b5a-0556-4a9a-9fd5-38170d62dffe" providerId="ADAL" clId="{5CA8EE0B-3704-4A40-9B80-22495853DFD1}" dt="2021-01-16T11:11:52.958" v="704"/>
          <ac:spMkLst>
            <pc:docMk/>
            <pc:sldMk cId="4138939676" sldId="269"/>
            <ac:spMk id="28" creationId="{342C9F49-144F-497B-8504-DBB539AADF2D}"/>
          </ac:spMkLst>
        </pc:spChg>
        <pc:spChg chg="add mod">
          <ac:chgData name="Saner Kevin (s)" userId="d6fa4b5a-0556-4a9a-9fd5-38170d62dffe" providerId="ADAL" clId="{5CA8EE0B-3704-4A40-9B80-22495853DFD1}" dt="2021-01-16T11:11:52.958" v="704"/>
          <ac:spMkLst>
            <pc:docMk/>
            <pc:sldMk cId="4138939676" sldId="269"/>
            <ac:spMk id="29" creationId="{9DDC73E9-5F1A-4A86-B5CA-3BF2A73709C7}"/>
          </ac:spMkLst>
        </pc:spChg>
        <pc:spChg chg="add mod">
          <ac:chgData name="Saner Kevin (s)" userId="d6fa4b5a-0556-4a9a-9fd5-38170d62dffe" providerId="ADAL" clId="{5CA8EE0B-3704-4A40-9B80-22495853DFD1}" dt="2021-01-16T11:11:52.958" v="704"/>
          <ac:spMkLst>
            <pc:docMk/>
            <pc:sldMk cId="4138939676" sldId="269"/>
            <ac:spMk id="30" creationId="{18A5A0BD-4BD9-487D-8043-FDED41EFC94B}"/>
          </ac:spMkLst>
        </pc:spChg>
        <pc:spChg chg="add mod">
          <ac:chgData name="Saner Kevin (s)" userId="d6fa4b5a-0556-4a9a-9fd5-38170d62dffe" providerId="ADAL" clId="{5CA8EE0B-3704-4A40-9B80-22495853DFD1}" dt="2021-01-16T11:11:52.958" v="704"/>
          <ac:spMkLst>
            <pc:docMk/>
            <pc:sldMk cId="4138939676" sldId="269"/>
            <ac:spMk id="31" creationId="{3F9BDAC0-F914-499B-9154-EA08620AC426}"/>
          </ac:spMkLst>
        </pc:spChg>
        <pc:spChg chg="add mod">
          <ac:chgData name="Saner Kevin (s)" userId="d6fa4b5a-0556-4a9a-9fd5-38170d62dffe" providerId="ADAL" clId="{5CA8EE0B-3704-4A40-9B80-22495853DFD1}" dt="2021-01-16T11:11:52.958" v="704"/>
          <ac:spMkLst>
            <pc:docMk/>
            <pc:sldMk cId="4138939676" sldId="269"/>
            <ac:spMk id="32" creationId="{AB6929B8-4601-4B6A-912F-341D6EDB813B}"/>
          </ac:spMkLst>
        </pc:spChg>
        <pc:spChg chg="add mod">
          <ac:chgData name="Saner Kevin (s)" userId="d6fa4b5a-0556-4a9a-9fd5-38170d62dffe" providerId="ADAL" clId="{5CA8EE0B-3704-4A40-9B80-22495853DFD1}" dt="2021-01-16T11:11:52.958" v="704"/>
          <ac:spMkLst>
            <pc:docMk/>
            <pc:sldMk cId="4138939676" sldId="269"/>
            <ac:spMk id="33" creationId="{1F3C2C69-94F0-4E1E-A8A4-BF66545FBB15}"/>
          </ac:spMkLst>
        </pc:spChg>
        <pc:spChg chg="add mod">
          <ac:chgData name="Saner Kevin (s)" userId="d6fa4b5a-0556-4a9a-9fd5-38170d62dffe" providerId="ADAL" clId="{5CA8EE0B-3704-4A40-9B80-22495853DFD1}" dt="2021-01-16T11:11:52.958" v="704"/>
          <ac:spMkLst>
            <pc:docMk/>
            <pc:sldMk cId="4138939676" sldId="269"/>
            <ac:spMk id="34" creationId="{02A33567-6610-41BB-B746-1B71A19C6648}"/>
          </ac:spMkLst>
        </pc:spChg>
        <pc:spChg chg="add mod">
          <ac:chgData name="Saner Kevin (s)" userId="d6fa4b5a-0556-4a9a-9fd5-38170d62dffe" providerId="ADAL" clId="{5CA8EE0B-3704-4A40-9B80-22495853DFD1}" dt="2021-01-16T11:11:52.958" v="704"/>
          <ac:spMkLst>
            <pc:docMk/>
            <pc:sldMk cId="4138939676" sldId="269"/>
            <ac:spMk id="35" creationId="{53A57938-B917-4183-A652-76B2BB480D7F}"/>
          </ac:spMkLst>
        </pc:spChg>
        <pc:spChg chg="add mod">
          <ac:chgData name="Saner Kevin (s)" userId="d6fa4b5a-0556-4a9a-9fd5-38170d62dffe" providerId="ADAL" clId="{5CA8EE0B-3704-4A40-9B80-22495853DFD1}" dt="2021-01-16T11:11:52.958" v="704"/>
          <ac:spMkLst>
            <pc:docMk/>
            <pc:sldMk cId="4138939676" sldId="269"/>
            <ac:spMk id="36" creationId="{4181B4E5-90A0-422F-B5DD-51729A9A96E5}"/>
          </ac:spMkLst>
        </pc:spChg>
        <pc:spChg chg="add mod">
          <ac:chgData name="Saner Kevin (s)" userId="d6fa4b5a-0556-4a9a-9fd5-38170d62dffe" providerId="ADAL" clId="{5CA8EE0B-3704-4A40-9B80-22495853DFD1}" dt="2021-01-16T11:11:52.958" v="704"/>
          <ac:spMkLst>
            <pc:docMk/>
            <pc:sldMk cId="4138939676" sldId="269"/>
            <ac:spMk id="37" creationId="{516E6FB8-9CCC-4278-A8BC-1A3209391A99}"/>
          </ac:spMkLst>
        </pc:spChg>
        <pc:spChg chg="add mod">
          <ac:chgData name="Saner Kevin (s)" userId="d6fa4b5a-0556-4a9a-9fd5-38170d62dffe" providerId="ADAL" clId="{5CA8EE0B-3704-4A40-9B80-22495853DFD1}" dt="2021-01-16T11:11:52.958" v="704"/>
          <ac:spMkLst>
            <pc:docMk/>
            <pc:sldMk cId="4138939676" sldId="269"/>
            <ac:spMk id="38" creationId="{D9DE191C-8853-4480-B5B6-27F4176FA5FC}"/>
          </ac:spMkLst>
        </pc:spChg>
        <pc:spChg chg="add mod">
          <ac:chgData name="Saner Kevin (s)" userId="d6fa4b5a-0556-4a9a-9fd5-38170d62dffe" providerId="ADAL" clId="{5CA8EE0B-3704-4A40-9B80-22495853DFD1}" dt="2021-01-16T11:11:52.958" v="704"/>
          <ac:spMkLst>
            <pc:docMk/>
            <pc:sldMk cId="4138939676" sldId="269"/>
            <ac:spMk id="39" creationId="{ACDC080E-9786-47F3-A509-685FEA9AB6F7}"/>
          </ac:spMkLst>
        </pc:spChg>
        <pc:spChg chg="add mod">
          <ac:chgData name="Saner Kevin (s)" userId="d6fa4b5a-0556-4a9a-9fd5-38170d62dffe" providerId="ADAL" clId="{5CA8EE0B-3704-4A40-9B80-22495853DFD1}" dt="2021-01-16T11:11:52.958" v="704"/>
          <ac:spMkLst>
            <pc:docMk/>
            <pc:sldMk cId="4138939676" sldId="269"/>
            <ac:spMk id="40" creationId="{FE69C243-3DE3-4498-98F3-D45BD60B2E25}"/>
          </ac:spMkLst>
        </pc:spChg>
        <pc:spChg chg="add mod">
          <ac:chgData name="Saner Kevin (s)" userId="d6fa4b5a-0556-4a9a-9fd5-38170d62dffe" providerId="ADAL" clId="{5CA8EE0B-3704-4A40-9B80-22495853DFD1}" dt="2021-01-16T11:11:52.958" v="704"/>
          <ac:spMkLst>
            <pc:docMk/>
            <pc:sldMk cId="4138939676" sldId="269"/>
            <ac:spMk id="41" creationId="{5549226B-92DB-4E35-BCED-4C27EBA8B741}"/>
          </ac:spMkLst>
        </pc:spChg>
        <pc:spChg chg="add mod">
          <ac:chgData name="Saner Kevin (s)" userId="d6fa4b5a-0556-4a9a-9fd5-38170d62dffe" providerId="ADAL" clId="{5CA8EE0B-3704-4A40-9B80-22495853DFD1}" dt="2021-01-16T11:11:52.958" v="704"/>
          <ac:spMkLst>
            <pc:docMk/>
            <pc:sldMk cId="4138939676" sldId="269"/>
            <ac:spMk id="42" creationId="{F215E00F-38D3-4BA1-95E1-F8C4AC777A07}"/>
          </ac:spMkLst>
        </pc:spChg>
        <pc:spChg chg="add mod">
          <ac:chgData name="Saner Kevin (s)" userId="d6fa4b5a-0556-4a9a-9fd5-38170d62dffe" providerId="ADAL" clId="{5CA8EE0B-3704-4A40-9B80-22495853DFD1}" dt="2021-01-16T11:11:52.958" v="704"/>
          <ac:spMkLst>
            <pc:docMk/>
            <pc:sldMk cId="4138939676" sldId="269"/>
            <ac:spMk id="43" creationId="{CFB89EBD-5BEF-4B5B-A327-9668E2BC7109}"/>
          </ac:spMkLst>
        </pc:spChg>
        <pc:spChg chg="add mod">
          <ac:chgData name="Saner Kevin (s)" userId="d6fa4b5a-0556-4a9a-9fd5-38170d62dffe" providerId="ADAL" clId="{5CA8EE0B-3704-4A40-9B80-22495853DFD1}" dt="2021-01-16T11:11:52.958" v="704"/>
          <ac:spMkLst>
            <pc:docMk/>
            <pc:sldMk cId="4138939676" sldId="269"/>
            <ac:spMk id="44" creationId="{F4EF512E-D8F6-4327-826E-803E2B732426}"/>
          </ac:spMkLst>
        </pc:spChg>
        <pc:spChg chg="add mod">
          <ac:chgData name="Saner Kevin (s)" userId="d6fa4b5a-0556-4a9a-9fd5-38170d62dffe" providerId="ADAL" clId="{5CA8EE0B-3704-4A40-9B80-22495853DFD1}" dt="2021-01-16T11:11:52.958" v="704"/>
          <ac:spMkLst>
            <pc:docMk/>
            <pc:sldMk cId="4138939676" sldId="269"/>
            <ac:spMk id="45" creationId="{29C9BD92-8ED3-40E5-8AB9-3A724B79AFC1}"/>
          </ac:spMkLst>
        </pc:spChg>
        <pc:spChg chg="add mod">
          <ac:chgData name="Saner Kevin (s)" userId="d6fa4b5a-0556-4a9a-9fd5-38170d62dffe" providerId="ADAL" clId="{5CA8EE0B-3704-4A40-9B80-22495853DFD1}" dt="2021-01-16T11:11:52.958" v="704"/>
          <ac:spMkLst>
            <pc:docMk/>
            <pc:sldMk cId="4138939676" sldId="269"/>
            <ac:spMk id="46" creationId="{DE18BF25-0B68-4213-80EA-51B3D0218CF3}"/>
          </ac:spMkLst>
        </pc:spChg>
        <pc:spChg chg="add mod">
          <ac:chgData name="Saner Kevin (s)" userId="d6fa4b5a-0556-4a9a-9fd5-38170d62dffe" providerId="ADAL" clId="{5CA8EE0B-3704-4A40-9B80-22495853DFD1}" dt="2021-01-16T11:11:52.958" v="704"/>
          <ac:spMkLst>
            <pc:docMk/>
            <pc:sldMk cId="4138939676" sldId="269"/>
            <ac:spMk id="47" creationId="{64129B45-13D2-480F-8D07-91BEC6BBCFA0}"/>
          </ac:spMkLst>
        </pc:spChg>
        <pc:picChg chg="add mod">
          <ac:chgData name="Saner Kevin (s)" userId="d6fa4b5a-0556-4a9a-9fd5-38170d62dffe" providerId="ADAL" clId="{5CA8EE0B-3704-4A40-9B80-22495853DFD1}" dt="2021-01-16T11:11:52.958" v="704"/>
          <ac:picMkLst>
            <pc:docMk/>
            <pc:sldMk cId="4138939676" sldId="269"/>
            <ac:picMk id="23" creationId="{C05706FF-8B47-4108-BCE5-92BAA83E2483}"/>
          </ac:picMkLst>
        </pc:picChg>
        <pc:cxnChg chg="add mod">
          <ac:chgData name="Saner Kevin (s)" userId="d6fa4b5a-0556-4a9a-9fd5-38170d62dffe" providerId="ADAL" clId="{5CA8EE0B-3704-4A40-9B80-22495853DFD1}" dt="2021-01-16T11:11:52.958" v="704"/>
          <ac:cxnSpMkLst>
            <pc:docMk/>
            <pc:sldMk cId="4138939676" sldId="269"/>
            <ac:cxnSpMk id="24" creationId="{21A7FB34-FD22-4DE5-9CBC-E35DFEC4AD21}"/>
          </ac:cxnSpMkLst>
        </pc:cxnChg>
      </pc:sldChg>
      <pc:sldChg chg="modSp add del mod">
        <pc:chgData name="Saner Kevin (s)" userId="d6fa4b5a-0556-4a9a-9fd5-38170d62dffe" providerId="ADAL" clId="{5CA8EE0B-3704-4A40-9B80-22495853DFD1}" dt="2021-01-16T11:11:04.875" v="670"/>
        <pc:sldMkLst>
          <pc:docMk/>
          <pc:sldMk cId="3175780416" sldId="276"/>
        </pc:sldMkLst>
        <pc:spChg chg="mod">
          <ac:chgData name="Saner Kevin (s)" userId="d6fa4b5a-0556-4a9a-9fd5-38170d62dffe" providerId="ADAL" clId="{5CA8EE0B-3704-4A40-9B80-22495853DFD1}" dt="2021-01-16T11:11:04.875" v="670"/>
          <ac:spMkLst>
            <pc:docMk/>
            <pc:sldMk cId="3175780416" sldId="276"/>
            <ac:spMk id="5" creationId="{4A702CCF-0602-4B7E-A011-6AF1EB311A52}"/>
          </ac:spMkLst>
        </pc:spChg>
      </pc:sldChg>
      <pc:sldChg chg="addSp modSp add mod modAnim">
        <pc:chgData name="Saner Kevin (s)" userId="d6fa4b5a-0556-4a9a-9fd5-38170d62dffe" providerId="ADAL" clId="{5CA8EE0B-3704-4A40-9B80-22495853DFD1}" dt="2021-01-16T12:45:11.334" v="1057" actId="1076"/>
        <pc:sldMkLst>
          <pc:docMk/>
          <pc:sldMk cId="1536974349" sldId="278"/>
        </pc:sldMkLst>
        <pc:spChg chg="mod">
          <ac:chgData name="Saner Kevin (s)" userId="d6fa4b5a-0556-4a9a-9fd5-38170d62dffe" providerId="ADAL" clId="{5CA8EE0B-3704-4A40-9B80-22495853DFD1}" dt="2021-01-16T12:44:36.815" v="1047" actId="1076"/>
          <ac:spMkLst>
            <pc:docMk/>
            <pc:sldMk cId="1536974349" sldId="278"/>
            <ac:spMk id="14" creationId="{FD52F837-2384-4A70-8555-E0557EA5E32C}"/>
          </ac:spMkLst>
        </pc:spChg>
        <pc:spChg chg="mod">
          <ac:chgData name="Saner Kevin (s)" userId="d6fa4b5a-0556-4a9a-9fd5-38170d62dffe" providerId="ADAL" clId="{5CA8EE0B-3704-4A40-9B80-22495853DFD1}" dt="2021-01-16T12:45:11.334" v="1057" actId="1076"/>
          <ac:spMkLst>
            <pc:docMk/>
            <pc:sldMk cId="1536974349" sldId="278"/>
            <ac:spMk id="16" creationId="{2E59C401-4241-41E0-99E8-D6E2228AC4BC}"/>
          </ac:spMkLst>
        </pc:spChg>
        <pc:spChg chg="add mod">
          <ac:chgData name="Saner Kevin (s)" userId="d6fa4b5a-0556-4a9a-9fd5-38170d62dffe" providerId="ADAL" clId="{5CA8EE0B-3704-4A40-9B80-22495853DFD1}" dt="2021-01-16T12:45:06.303" v="1056" actId="1076"/>
          <ac:spMkLst>
            <pc:docMk/>
            <pc:sldMk cId="1536974349" sldId="278"/>
            <ac:spMk id="22" creationId="{D2885609-B31E-4DC7-8316-6CD2207BD501}"/>
          </ac:spMkLst>
        </pc:spChg>
        <pc:spChg chg="add mod">
          <ac:chgData name="Saner Kevin (s)" userId="d6fa4b5a-0556-4a9a-9fd5-38170d62dffe" providerId="ADAL" clId="{5CA8EE0B-3704-4A40-9B80-22495853DFD1}" dt="2021-01-16T12:44:55.408" v="1053" actId="1076"/>
          <ac:spMkLst>
            <pc:docMk/>
            <pc:sldMk cId="1536974349" sldId="278"/>
            <ac:spMk id="23" creationId="{5CCF6F33-2AFF-40F0-A213-51A3FB9BA467}"/>
          </ac:spMkLst>
        </pc:spChg>
      </pc:sldChg>
      <pc:sldChg chg="addSp delSp modSp new mod">
        <pc:chgData name="Saner Kevin (s)" userId="d6fa4b5a-0556-4a9a-9fd5-38170d62dffe" providerId="ADAL" clId="{5CA8EE0B-3704-4A40-9B80-22495853DFD1}" dt="2021-01-16T11:25:15.466" v="1044" actId="20577"/>
        <pc:sldMkLst>
          <pc:docMk/>
          <pc:sldMk cId="1720604098" sldId="279"/>
        </pc:sldMkLst>
        <pc:spChg chg="mod">
          <ac:chgData name="Saner Kevin (s)" userId="d6fa4b5a-0556-4a9a-9fd5-38170d62dffe" providerId="ADAL" clId="{5CA8EE0B-3704-4A40-9B80-22495853DFD1}" dt="2021-01-16T11:18:16.831" v="779" actId="27636"/>
          <ac:spMkLst>
            <pc:docMk/>
            <pc:sldMk cId="1720604098" sldId="279"/>
            <ac:spMk id="2" creationId="{D63D0889-4106-45BA-8525-63AA987D0C40}"/>
          </ac:spMkLst>
        </pc:spChg>
        <pc:spChg chg="del">
          <ac:chgData name="Saner Kevin (s)" userId="d6fa4b5a-0556-4a9a-9fd5-38170d62dffe" providerId="ADAL" clId="{5CA8EE0B-3704-4A40-9B80-22495853DFD1}" dt="2021-01-16T11:21:32.684" v="780"/>
          <ac:spMkLst>
            <pc:docMk/>
            <pc:sldMk cId="1720604098" sldId="279"/>
            <ac:spMk id="3" creationId="{DE844C6F-9F12-48FB-A0DF-7E0F4D3F044E}"/>
          </ac:spMkLst>
        </pc:spChg>
        <pc:spChg chg="add mod">
          <ac:chgData name="Saner Kevin (s)" userId="d6fa4b5a-0556-4a9a-9fd5-38170d62dffe" providerId="ADAL" clId="{5CA8EE0B-3704-4A40-9B80-22495853DFD1}" dt="2021-01-16T11:25:15.466" v="1044" actId="20577"/>
          <ac:spMkLst>
            <pc:docMk/>
            <pc:sldMk cId="1720604098" sldId="279"/>
            <ac:spMk id="4" creationId="{7660BDB4-EBBF-46EB-8CAF-35A20C3096CD}"/>
          </ac:spMkLst>
        </pc:spChg>
        <pc:picChg chg="add mod">
          <ac:chgData name="Saner Kevin (s)" userId="d6fa4b5a-0556-4a9a-9fd5-38170d62dffe" providerId="ADAL" clId="{5CA8EE0B-3704-4A40-9B80-22495853DFD1}" dt="2021-01-16T11:25:13.512" v="1043" actId="1076"/>
          <ac:picMkLst>
            <pc:docMk/>
            <pc:sldMk cId="1720604098" sldId="279"/>
            <ac:picMk id="2050" creationId="{3B721873-FAAF-471D-9F8E-4AEF01F19C60}"/>
          </ac:picMkLst>
        </pc:picChg>
      </pc:sldChg>
      <pc:sldChg chg="delSp modSp add mod delAnim">
        <pc:chgData name="Saner Kevin (s)" userId="d6fa4b5a-0556-4a9a-9fd5-38170d62dffe" providerId="ADAL" clId="{5CA8EE0B-3704-4A40-9B80-22495853DFD1}" dt="2021-01-17T10:08:29.632" v="1250" actId="20577"/>
        <pc:sldMkLst>
          <pc:docMk/>
          <pc:sldMk cId="2119406056" sldId="2467"/>
        </pc:sldMkLst>
        <pc:spChg chg="mod">
          <ac:chgData name="Saner Kevin (s)" userId="d6fa4b5a-0556-4a9a-9fd5-38170d62dffe" providerId="ADAL" clId="{5CA8EE0B-3704-4A40-9B80-22495853DFD1}" dt="2021-01-17T09:54:58.618" v="1093" actId="313"/>
          <ac:spMkLst>
            <pc:docMk/>
            <pc:sldMk cId="2119406056" sldId="2467"/>
            <ac:spMk id="2" creationId="{CEB8AA19-8944-4CDE-80DC-4551A18CB963}"/>
          </ac:spMkLst>
        </pc:spChg>
        <pc:spChg chg="mod">
          <ac:chgData name="Saner Kevin (s)" userId="d6fa4b5a-0556-4a9a-9fd5-38170d62dffe" providerId="ADAL" clId="{5CA8EE0B-3704-4A40-9B80-22495853DFD1}" dt="2021-01-17T10:08:29.632" v="1250" actId="20577"/>
          <ac:spMkLst>
            <pc:docMk/>
            <pc:sldMk cId="2119406056" sldId="2467"/>
            <ac:spMk id="3" creationId="{844707F7-93E2-48DD-899E-1164042022BF}"/>
          </ac:spMkLst>
        </pc:spChg>
        <pc:spChg chg="del">
          <ac:chgData name="Saner Kevin (s)" userId="d6fa4b5a-0556-4a9a-9fd5-38170d62dffe" providerId="ADAL" clId="{5CA8EE0B-3704-4A40-9B80-22495853DFD1}" dt="2021-01-17T09:54:49.984" v="1092" actId="478"/>
          <ac:spMkLst>
            <pc:docMk/>
            <pc:sldMk cId="2119406056" sldId="2467"/>
            <ac:spMk id="4" creationId="{8E647232-42EE-4C53-8C70-9352DDD7AF64}"/>
          </ac:spMkLst>
        </pc:spChg>
        <pc:spChg chg="del">
          <ac:chgData name="Saner Kevin (s)" userId="d6fa4b5a-0556-4a9a-9fd5-38170d62dffe" providerId="ADAL" clId="{5CA8EE0B-3704-4A40-9B80-22495853DFD1}" dt="2021-01-17T09:54:38.901" v="1084" actId="478"/>
          <ac:spMkLst>
            <pc:docMk/>
            <pc:sldMk cId="2119406056" sldId="2467"/>
            <ac:spMk id="5" creationId="{41E27BD7-1C2D-4DCB-9FF4-BBE56E994D24}"/>
          </ac:spMkLst>
        </pc:spChg>
        <pc:spChg chg="del">
          <ac:chgData name="Saner Kevin (s)" userId="d6fa4b5a-0556-4a9a-9fd5-38170d62dffe" providerId="ADAL" clId="{5CA8EE0B-3704-4A40-9B80-22495853DFD1}" dt="2021-01-17T09:54:38.901" v="1084" actId="478"/>
          <ac:spMkLst>
            <pc:docMk/>
            <pc:sldMk cId="2119406056" sldId="2467"/>
            <ac:spMk id="6" creationId="{6A13315D-7AFF-4197-A9B5-71C84D78EB69}"/>
          </ac:spMkLst>
        </pc:spChg>
        <pc:spChg chg="del">
          <ac:chgData name="Saner Kevin (s)" userId="d6fa4b5a-0556-4a9a-9fd5-38170d62dffe" providerId="ADAL" clId="{5CA8EE0B-3704-4A40-9B80-22495853DFD1}" dt="2021-01-17T09:54:38.901" v="1084" actId="478"/>
          <ac:spMkLst>
            <pc:docMk/>
            <pc:sldMk cId="2119406056" sldId="2467"/>
            <ac:spMk id="7" creationId="{D9DF4A0C-E9B1-47C4-82A9-53CB7EB2A8FD}"/>
          </ac:spMkLst>
        </pc:spChg>
        <pc:spChg chg="del">
          <ac:chgData name="Saner Kevin (s)" userId="d6fa4b5a-0556-4a9a-9fd5-38170d62dffe" providerId="ADAL" clId="{5CA8EE0B-3704-4A40-9B80-22495853DFD1}" dt="2021-01-17T09:54:38.901" v="1084" actId="478"/>
          <ac:spMkLst>
            <pc:docMk/>
            <pc:sldMk cId="2119406056" sldId="2467"/>
            <ac:spMk id="8" creationId="{3977D94C-3B66-43FC-9433-BE8742F2215A}"/>
          </ac:spMkLst>
        </pc:spChg>
        <pc:spChg chg="del">
          <ac:chgData name="Saner Kevin (s)" userId="d6fa4b5a-0556-4a9a-9fd5-38170d62dffe" providerId="ADAL" clId="{5CA8EE0B-3704-4A40-9B80-22495853DFD1}" dt="2021-01-17T09:54:38.901" v="1084" actId="478"/>
          <ac:spMkLst>
            <pc:docMk/>
            <pc:sldMk cId="2119406056" sldId="2467"/>
            <ac:spMk id="9" creationId="{EC0CE4FB-4010-4283-9DB4-71003BFEB6DB}"/>
          </ac:spMkLst>
        </pc:spChg>
        <pc:spChg chg="del">
          <ac:chgData name="Saner Kevin (s)" userId="d6fa4b5a-0556-4a9a-9fd5-38170d62dffe" providerId="ADAL" clId="{5CA8EE0B-3704-4A40-9B80-22495853DFD1}" dt="2021-01-17T09:54:38.901" v="1084" actId="478"/>
          <ac:spMkLst>
            <pc:docMk/>
            <pc:sldMk cId="2119406056" sldId="2467"/>
            <ac:spMk id="10" creationId="{9B7E291E-0567-47D0-800D-E665DCBBA30F}"/>
          </ac:spMkLst>
        </pc:spChg>
        <pc:spChg chg="del">
          <ac:chgData name="Saner Kevin (s)" userId="d6fa4b5a-0556-4a9a-9fd5-38170d62dffe" providerId="ADAL" clId="{5CA8EE0B-3704-4A40-9B80-22495853DFD1}" dt="2021-01-17T09:54:38.901" v="1084" actId="478"/>
          <ac:spMkLst>
            <pc:docMk/>
            <pc:sldMk cId="2119406056" sldId="2467"/>
            <ac:spMk id="11" creationId="{48302346-2701-4208-97B1-8442F2C757F7}"/>
          </ac:spMkLst>
        </pc:spChg>
        <pc:spChg chg="del">
          <ac:chgData name="Saner Kevin (s)" userId="d6fa4b5a-0556-4a9a-9fd5-38170d62dffe" providerId="ADAL" clId="{5CA8EE0B-3704-4A40-9B80-22495853DFD1}" dt="2021-01-17T09:54:38.901" v="1084" actId="478"/>
          <ac:spMkLst>
            <pc:docMk/>
            <pc:sldMk cId="2119406056" sldId="2467"/>
            <ac:spMk id="12" creationId="{FC1215F7-9299-4B1F-B0C4-E1EF1132A8AA}"/>
          </ac:spMkLst>
        </pc:spChg>
        <pc:spChg chg="del">
          <ac:chgData name="Saner Kevin (s)" userId="d6fa4b5a-0556-4a9a-9fd5-38170d62dffe" providerId="ADAL" clId="{5CA8EE0B-3704-4A40-9B80-22495853DFD1}" dt="2021-01-17T09:54:38.901" v="1084" actId="478"/>
          <ac:spMkLst>
            <pc:docMk/>
            <pc:sldMk cId="2119406056" sldId="2467"/>
            <ac:spMk id="13" creationId="{EB65E38F-9537-4121-9216-E52B659BF75E}"/>
          </ac:spMkLst>
        </pc:spChg>
        <pc:spChg chg="del">
          <ac:chgData name="Saner Kevin (s)" userId="d6fa4b5a-0556-4a9a-9fd5-38170d62dffe" providerId="ADAL" clId="{5CA8EE0B-3704-4A40-9B80-22495853DFD1}" dt="2021-01-17T09:54:38.901" v="1084" actId="478"/>
          <ac:spMkLst>
            <pc:docMk/>
            <pc:sldMk cId="2119406056" sldId="2467"/>
            <ac:spMk id="14" creationId="{F6DDC1C2-B25F-4AD7-91A3-C6FDDA9A18D3}"/>
          </ac:spMkLst>
        </pc:spChg>
        <pc:spChg chg="del">
          <ac:chgData name="Saner Kevin (s)" userId="d6fa4b5a-0556-4a9a-9fd5-38170d62dffe" providerId="ADAL" clId="{5CA8EE0B-3704-4A40-9B80-22495853DFD1}" dt="2021-01-17T09:54:38.901" v="1084" actId="478"/>
          <ac:spMkLst>
            <pc:docMk/>
            <pc:sldMk cId="2119406056" sldId="2467"/>
            <ac:spMk id="15" creationId="{C20A90BB-CC0C-46AE-A95D-6EE7F41588AF}"/>
          </ac:spMkLst>
        </pc:spChg>
        <pc:spChg chg="del">
          <ac:chgData name="Saner Kevin (s)" userId="d6fa4b5a-0556-4a9a-9fd5-38170d62dffe" providerId="ADAL" clId="{5CA8EE0B-3704-4A40-9B80-22495853DFD1}" dt="2021-01-17T09:54:38.901" v="1084" actId="478"/>
          <ac:spMkLst>
            <pc:docMk/>
            <pc:sldMk cId="2119406056" sldId="2467"/>
            <ac:spMk id="16" creationId="{632D5A95-BB05-4782-BE43-B2077641CBE3}"/>
          </ac:spMkLst>
        </pc:spChg>
        <pc:spChg chg="del">
          <ac:chgData name="Saner Kevin (s)" userId="d6fa4b5a-0556-4a9a-9fd5-38170d62dffe" providerId="ADAL" clId="{5CA8EE0B-3704-4A40-9B80-22495853DFD1}" dt="2021-01-17T09:54:38.901" v="1084" actId="478"/>
          <ac:spMkLst>
            <pc:docMk/>
            <pc:sldMk cId="2119406056" sldId="2467"/>
            <ac:spMk id="17" creationId="{E61D7817-9F24-4C4A-BD51-911BFE0C76B4}"/>
          </ac:spMkLst>
        </pc:spChg>
        <pc:spChg chg="del">
          <ac:chgData name="Saner Kevin (s)" userId="d6fa4b5a-0556-4a9a-9fd5-38170d62dffe" providerId="ADAL" clId="{5CA8EE0B-3704-4A40-9B80-22495853DFD1}" dt="2021-01-17T09:54:38.901" v="1084" actId="478"/>
          <ac:spMkLst>
            <pc:docMk/>
            <pc:sldMk cId="2119406056" sldId="2467"/>
            <ac:spMk id="18" creationId="{B40C8C9A-50FC-4553-8B4E-09D654D9D0AD}"/>
          </ac:spMkLst>
        </pc:spChg>
        <pc:spChg chg="del">
          <ac:chgData name="Saner Kevin (s)" userId="d6fa4b5a-0556-4a9a-9fd5-38170d62dffe" providerId="ADAL" clId="{5CA8EE0B-3704-4A40-9B80-22495853DFD1}" dt="2021-01-17T09:54:38.901" v="1084" actId="478"/>
          <ac:spMkLst>
            <pc:docMk/>
            <pc:sldMk cId="2119406056" sldId="2467"/>
            <ac:spMk id="19" creationId="{7C53A600-08DB-4DD3-B8FA-85E1633393A0}"/>
          </ac:spMkLst>
        </pc:spChg>
        <pc:spChg chg="del">
          <ac:chgData name="Saner Kevin (s)" userId="d6fa4b5a-0556-4a9a-9fd5-38170d62dffe" providerId="ADAL" clId="{5CA8EE0B-3704-4A40-9B80-22495853DFD1}" dt="2021-01-17T09:54:38.901" v="1084" actId="478"/>
          <ac:spMkLst>
            <pc:docMk/>
            <pc:sldMk cId="2119406056" sldId="2467"/>
            <ac:spMk id="20" creationId="{05DA59C7-C69E-4F3F-84D9-4591D6E0F304}"/>
          </ac:spMkLst>
        </pc:spChg>
        <pc:spChg chg="del">
          <ac:chgData name="Saner Kevin (s)" userId="d6fa4b5a-0556-4a9a-9fd5-38170d62dffe" providerId="ADAL" clId="{5CA8EE0B-3704-4A40-9B80-22495853DFD1}" dt="2021-01-17T09:54:38.901" v="1084" actId="478"/>
          <ac:spMkLst>
            <pc:docMk/>
            <pc:sldMk cId="2119406056" sldId="2467"/>
            <ac:spMk id="21" creationId="{25219FD2-C718-49F8-8354-86CC434574F0}"/>
          </ac:spMkLst>
        </pc:spChg>
        <pc:spChg chg="del">
          <ac:chgData name="Saner Kevin (s)" userId="d6fa4b5a-0556-4a9a-9fd5-38170d62dffe" providerId="ADAL" clId="{5CA8EE0B-3704-4A40-9B80-22495853DFD1}" dt="2021-01-17T09:54:38.901" v="1084" actId="478"/>
          <ac:spMkLst>
            <pc:docMk/>
            <pc:sldMk cId="2119406056" sldId="2467"/>
            <ac:spMk id="22" creationId="{631CD77C-1101-42EA-B594-0D863BA2EBA1}"/>
          </ac:spMkLst>
        </pc:spChg>
        <pc:spChg chg="del mod">
          <ac:chgData name="Saner Kevin (s)" userId="d6fa4b5a-0556-4a9a-9fd5-38170d62dffe" providerId="ADAL" clId="{5CA8EE0B-3704-4A40-9B80-22495853DFD1}" dt="2021-01-17T09:54:40.983" v="1086" actId="478"/>
          <ac:spMkLst>
            <pc:docMk/>
            <pc:sldMk cId="2119406056" sldId="2467"/>
            <ac:spMk id="25" creationId="{031F75E2-7F26-4055-860A-D84DB81C23CC}"/>
          </ac:spMkLst>
        </pc:spChg>
        <pc:spChg chg="del">
          <ac:chgData name="Saner Kevin (s)" userId="d6fa4b5a-0556-4a9a-9fd5-38170d62dffe" providerId="ADAL" clId="{5CA8EE0B-3704-4A40-9B80-22495853DFD1}" dt="2021-01-17T09:54:42.647" v="1087" actId="478"/>
          <ac:spMkLst>
            <pc:docMk/>
            <pc:sldMk cId="2119406056" sldId="2467"/>
            <ac:spMk id="26" creationId="{649463DF-9184-4838-BEEB-11DF22411567}"/>
          </ac:spMkLst>
        </pc:spChg>
        <pc:spChg chg="del">
          <ac:chgData name="Saner Kevin (s)" userId="d6fa4b5a-0556-4a9a-9fd5-38170d62dffe" providerId="ADAL" clId="{5CA8EE0B-3704-4A40-9B80-22495853DFD1}" dt="2021-01-17T09:54:38.901" v="1084" actId="478"/>
          <ac:spMkLst>
            <pc:docMk/>
            <pc:sldMk cId="2119406056" sldId="2467"/>
            <ac:spMk id="27" creationId="{4A2F0E9F-1B63-4920-BF82-2FDB483D7903}"/>
          </ac:spMkLst>
        </pc:spChg>
        <pc:spChg chg="del">
          <ac:chgData name="Saner Kevin (s)" userId="d6fa4b5a-0556-4a9a-9fd5-38170d62dffe" providerId="ADAL" clId="{5CA8EE0B-3704-4A40-9B80-22495853DFD1}" dt="2021-01-17T09:54:38.901" v="1084" actId="478"/>
          <ac:spMkLst>
            <pc:docMk/>
            <pc:sldMk cId="2119406056" sldId="2467"/>
            <ac:spMk id="28" creationId="{342C9F49-144F-497B-8504-DBB539AADF2D}"/>
          </ac:spMkLst>
        </pc:spChg>
        <pc:spChg chg="del">
          <ac:chgData name="Saner Kevin (s)" userId="d6fa4b5a-0556-4a9a-9fd5-38170d62dffe" providerId="ADAL" clId="{5CA8EE0B-3704-4A40-9B80-22495853DFD1}" dt="2021-01-17T09:54:38.901" v="1084" actId="478"/>
          <ac:spMkLst>
            <pc:docMk/>
            <pc:sldMk cId="2119406056" sldId="2467"/>
            <ac:spMk id="29" creationId="{9DDC73E9-5F1A-4A86-B5CA-3BF2A73709C7}"/>
          </ac:spMkLst>
        </pc:spChg>
        <pc:spChg chg="del">
          <ac:chgData name="Saner Kevin (s)" userId="d6fa4b5a-0556-4a9a-9fd5-38170d62dffe" providerId="ADAL" clId="{5CA8EE0B-3704-4A40-9B80-22495853DFD1}" dt="2021-01-17T09:54:38.901" v="1084" actId="478"/>
          <ac:spMkLst>
            <pc:docMk/>
            <pc:sldMk cId="2119406056" sldId="2467"/>
            <ac:spMk id="30" creationId="{18A5A0BD-4BD9-487D-8043-FDED41EFC94B}"/>
          </ac:spMkLst>
        </pc:spChg>
        <pc:spChg chg="del">
          <ac:chgData name="Saner Kevin (s)" userId="d6fa4b5a-0556-4a9a-9fd5-38170d62dffe" providerId="ADAL" clId="{5CA8EE0B-3704-4A40-9B80-22495853DFD1}" dt="2021-01-17T09:54:38.901" v="1084" actId="478"/>
          <ac:spMkLst>
            <pc:docMk/>
            <pc:sldMk cId="2119406056" sldId="2467"/>
            <ac:spMk id="31" creationId="{3F9BDAC0-F914-499B-9154-EA08620AC426}"/>
          </ac:spMkLst>
        </pc:spChg>
        <pc:spChg chg="del">
          <ac:chgData name="Saner Kevin (s)" userId="d6fa4b5a-0556-4a9a-9fd5-38170d62dffe" providerId="ADAL" clId="{5CA8EE0B-3704-4A40-9B80-22495853DFD1}" dt="2021-01-17T09:54:38.901" v="1084" actId="478"/>
          <ac:spMkLst>
            <pc:docMk/>
            <pc:sldMk cId="2119406056" sldId="2467"/>
            <ac:spMk id="32" creationId="{AB6929B8-4601-4B6A-912F-341D6EDB813B}"/>
          </ac:spMkLst>
        </pc:spChg>
        <pc:spChg chg="del">
          <ac:chgData name="Saner Kevin (s)" userId="d6fa4b5a-0556-4a9a-9fd5-38170d62dffe" providerId="ADAL" clId="{5CA8EE0B-3704-4A40-9B80-22495853DFD1}" dt="2021-01-17T09:54:38.901" v="1084" actId="478"/>
          <ac:spMkLst>
            <pc:docMk/>
            <pc:sldMk cId="2119406056" sldId="2467"/>
            <ac:spMk id="33" creationId="{1F3C2C69-94F0-4E1E-A8A4-BF66545FBB15}"/>
          </ac:spMkLst>
        </pc:spChg>
        <pc:spChg chg="del">
          <ac:chgData name="Saner Kevin (s)" userId="d6fa4b5a-0556-4a9a-9fd5-38170d62dffe" providerId="ADAL" clId="{5CA8EE0B-3704-4A40-9B80-22495853DFD1}" dt="2021-01-17T09:54:38.901" v="1084" actId="478"/>
          <ac:spMkLst>
            <pc:docMk/>
            <pc:sldMk cId="2119406056" sldId="2467"/>
            <ac:spMk id="34" creationId="{02A33567-6610-41BB-B746-1B71A19C6648}"/>
          </ac:spMkLst>
        </pc:spChg>
        <pc:spChg chg="del">
          <ac:chgData name="Saner Kevin (s)" userId="d6fa4b5a-0556-4a9a-9fd5-38170d62dffe" providerId="ADAL" clId="{5CA8EE0B-3704-4A40-9B80-22495853DFD1}" dt="2021-01-17T09:54:38.901" v="1084" actId="478"/>
          <ac:spMkLst>
            <pc:docMk/>
            <pc:sldMk cId="2119406056" sldId="2467"/>
            <ac:spMk id="35" creationId="{53A57938-B917-4183-A652-76B2BB480D7F}"/>
          </ac:spMkLst>
        </pc:spChg>
        <pc:spChg chg="del">
          <ac:chgData name="Saner Kevin (s)" userId="d6fa4b5a-0556-4a9a-9fd5-38170d62dffe" providerId="ADAL" clId="{5CA8EE0B-3704-4A40-9B80-22495853DFD1}" dt="2021-01-17T09:54:38.901" v="1084" actId="478"/>
          <ac:spMkLst>
            <pc:docMk/>
            <pc:sldMk cId="2119406056" sldId="2467"/>
            <ac:spMk id="36" creationId="{4181B4E5-90A0-422F-B5DD-51729A9A96E5}"/>
          </ac:spMkLst>
        </pc:spChg>
        <pc:spChg chg="del">
          <ac:chgData name="Saner Kevin (s)" userId="d6fa4b5a-0556-4a9a-9fd5-38170d62dffe" providerId="ADAL" clId="{5CA8EE0B-3704-4A40-9B80-22495853DFD1}" dt="2021-01-17T09:54:38.901" v="1084" actId="478"/>
          <ac:spMkLst>
            <pc:docMk/>
            <pc:sldMk cId="2119406056" sldId="2467"/>
            <ac:spMk id="37" creationId="{516E6FB8-9CCC-4278-A8BC-1A3209391A99}"/>
          </ac:spMkLst>
        </pc:spChg>
        <pc:spChg chg="del">
          <ac:chgData name="Saner Kevin (s)" userId="d6fa4b5a-0556-4a9a-9fd5-38170d62dffe" providerId="ADAL" clId="{5CA8EE0B-3704-4A40-9B80-22495853DFD1}" dt="2021-01-17T09:54:38.901" v="1084" actId="478"/>
          <ac:spMkLst>
            <pc:docMk/>
            <pc:sldMk cId="2119406056" sldId="2467"/>
            <ac:spMk id="38" creationId="{D9DE191C-8853-4480-B5B6-27F4176FA5FC}"/>
          </ac:spMkLst>
        </pc:spChg>
        <pc:spChg chg="del">
          <ac:chgData name="Saner Kevin (s)" userId="d6fa4b5a-0556-4a9a-9fd5-38170d62dffe" providerId="ADAL" clId="{5CA8EE0B-3704-4A40-9B80-22495853DFD1}" dt="2021-01-17T09:54:38.901" v="1084" actId="478"/>
          <ac:spMkLst>
            <pc:docMk/>
            <pc:sldMk cId="2119406056" sldId="2467"/>
            <ac:spMk id="39" creationId="{ACDC080E-9786-47F3-A509-685FEA9AB6F7}"/>
          </ac:spMkLst>
        </pc:spChg>
        <pc:spChg chg="del">
          <ac:chgData name="Saner Kevin (s)" userId="d6fa4b5a-0556-4a9a-9fd5-38170d62dffe" providerId="ADAL" clId="{5CA8EE0B-3704-4A40-9B80-22495853DFD1}" dt="2021-01-17T09:54:38.901" v="1084" actId="478"/>
          <ac:spMkLst>
            <pc:docMk/>
            <pc:sldMk cId="2119406056" sldId="2467"/>
            <ac:spMk id="40" creationId="{FE69C243-3DE3-4498-98F3-D45BD60B2E25}"/>
          </ac:spMkLst>
        </pc:spChg>
        <pc:spChg chg="del">
          <ac:chgData name="Saner Kevin (s)" userId="d6fa4b5a-0556-4a9a-9fd5-38170d62dffe" providerId="ADAL" clId="{5CA8EE0B-3704-4A40-9B80-22495853DFD1}" dt="2021-01-17T09:54:38.901" v="1084" actId="478"/>
          <ac:spMkLst>
            <pc:docMk/>
            <pc:sldMk cId="2119406056" sldId="2467"/>
            <ac:spMk id="41" creationId="{5549226B-92DB-4E35-BCED-4C27EBA8B741}"/>
          </ac:spMkLst>
        </pc:spChg>
        <pc:spChg chg="del">
          <ac:chgData name="Saner Kevin (s)" userId="d6fa4b5a-0556-4a9a-9fd5-38170d62dffe" providerId="ADAL" clId="{5CA8EE0B-3704-4A40-9B80-22495853DFD1}" dt="2021-01-17T09:54:45.615" v="1088" actId="478"/>
          <ac:spMkLst>
            <pc:docMk/>
            <pc:sldMk cId="2119406056" sldId="2467"/>
            <ac:spMk id="42" creationId="{F215E00F-38D3-4BA1-95E1-F8C4AC777A07}"/>
          </ac:spMkLst>
        </pc:spChg>
        <pc:spChg chg="del">
          <ac:chgData name="Saner Kevin (s)" userId="d6fa4b5a-0556-4a9a-9fd5-38170d62dffe" providerId="ADAL" clId="{5CA8EE0B-3704-4A40-9B80-22495853DFD1}" dt="2021-01-17T09:54:46.751" v="1089" actId="478"/>
          <ac:spMkLst>
            <pc:docMk/>
            <pc:sldMk cId="2119406056" sldId="2467"/>
            <ac:spMk id="43" creationId="{CFB89EBD-5BEF-4B5B-A327-9668E2BC7109}"/>
          </ac:spMkLst>
        </pc:spChg>
        <pc:spChg chg="del">
          <ac:chgData name="Saner Kevin (s)" userId="d6fa4b5a-0556-4a9a-9fd5-38170d62dffe" providerId="ADAL" clId="{5CA8EE0B-3704-4A40-9B80-22495853DFD1}" dt="2021-01-17T09:54:49.272" v="1091" actId="478"/>
          <ac:spMkLst>
            <pc:docMk/>
            <pc:sldMk cId="2119406056" sldId="2467"/>
            <ac:spMk id="44" creationId="{F4EF512E-D8F6-4327-826E-803E2B732426}"/>
          </ac:spMkLst>
        </pc:spChg>
        <pc:spChg chg="del">
          <ac:chgData name="Saner Kevin (s)" userId="d6fa4b5a-0556-4a9a-9fd5-38170d62dffe" providerId="ADAL" clId="{5CA8EE0B-3704-4A40-9B80-22495853DFD1}" dt="2021-01-17T09:54:38.901" v="1084" actId="478"/>
          <ac:spMkLst>
            <pc:docMk/>
            <pc:sldMk cId="2119406056" sldId="2467"/>
            <ac:spMk id="45" creationId="{29C9BD92-8ED3-40E5-8AB9-3A724B79AFC1}"/>
          </ac:spMkLst>
        </pc:spChg>
        <pc:spChg chg="del">
          <ac:chgData name="Saner Kevin (s)" userId="d6fa4b5a-0556-4a9a-9fd5-38170d62dffe" providerId="ADAL" clId="{5CA8EE0B-3704-4A40-9B80-22495853DFD1}" dt="2021-01-17T09:54:38.901" v="1084" actId="478"/>
          <ac:spMkLst>
            <pc:docMk/>
            <pc:sldMk cId="2119406056" sldId="2467"/>
            <ac:spMk id="46" creationId="{DE18BF25-0B68-4213-80EA-51B3D0218CF3}"/>
          </ac:spMkLst>
        </pc:spChg>
        <pc:spChg chg="del">
          <ac:chgData name="Saner Kevin (s)" userId="d6fa4b5a-0556-4a9a-9fd5-38170d62dffe" providerId="ADAL" clId="{5CA8EE0B-3704-4A40-9B80-22495853DFD1}" dt="2021-01-17T09:54:38.901" v="1084" actId="478"/>
          <ac:spMkLst>
            <pc:docMk/>
            <pc:sldMk cId="2119406056" sldId="2467"/>
            <ac:spMk id="47" creationId="{64129B45-13D2-480F-8D07-91BEC6BBCFA0}"/>
          </ac:spMkLst>
        </pc:spChg>
        <pc:picChg chg="del">
          <ac:chgData name="Saner Kevin (s)" userId="d6fa4b5a-0556-4a9a-9fd5-38170d62dffe" providerId="ADAL" clId="{5CA8EE0B-3704-4A40-9B80-22495853DFD1}" dt="2021-01-17T09:54:48.126" v="1090" actId="478"/>
          <ac:picMkLst>
            <pc:docMk/>
            <pc:sldMk cId="2119406056" sldId="2467"/>
            <ac:picMk id="23" creationId="{C05706FF-8B47-4108-BCE5-92BAA83E2483}"/>
          </ac:picMkLst>
        </pc:picChg>
        <pc:cxnChg chg="del">
          <ac:chgData name="Saner Kevin (s)" userId="d6fa4b5a-0556-4a9a-9fd5-38170d62dffe" providerId="ADAL" clId="{5CA8EE0B-3704-4A40-9B80-22495853DFD1}" dt="2021-01-17T09:54:38.901" v="1084" actId="478"/>
          <ac:cxnSpMkLst>
            <pc:docMk/>
            <pc:sldMk cId="2119406056" sldId="2467"/>
            <ac:cxnSpMk id="24" creationId="{21A7FB34-FD22-4DE5-9CBC-E35DFEC4AD21}"/>
          </ac:cxnSpMkLst>
        </pc:cxnChg>
      </pc:sldChg>
    </pc:docChg>
  </pc:docChgLst>
  <pc:docChgLst>
    <pc:chgData name="Kevin" userId="d6fa4b5a-0556-4a9a-9fd5-38170d62dffe" providerId="ADAL" clId="{5CA8EE0B-3704-4A40-9B80-22495853DFD1}"/>
    <pc:docChg chg="undo custSel modSld">
      <pc:chgData name="Kevin" userId="d6fa4b5a-0556-4a9a-9fd5-38170d62dffe" providerId="ADAL" clId="{5CA8EE0B-3704-4A40-9B80-22495853DFD1}" dt="2021-01-19T08:48:34.611" v="23" actId="1076"/>
      <pc:docMkLst>
        <pc:docMk/>
      </pc:docMkLst>
      <pc:sldChg chg="modSp mod">
        <pc:chgData name="Kevin" userId="d6fa4b5a-0556-4a9a-9fd5-38170d62dffe" providerId="ADAL" clId="{5CA8EE0B-3704-4A40-9B80-22495853DFD1}" dt="2021-01-19T08:48:34.611" v="23" actId="1076"/>
        <pc:sldMkLst>
          <pc:docMk/>
          <pc:sldMk cId="1536974349" sldId="278"/>
        </pc:sldMkLst>
        <pc:spChg chg="mod">
          <ac:chgData name="Kevin" userId="d6fa4b5a-0556-4a9a-9fd5-38170d62dffe" providerId="ADAL" clId="{5CA8EE0B-3704-4A40-9B80-22495853DFD1}" dt="2021-01-19T08:48:30.898" v="22" actId="1076"/>
          <ac:spMkLst>
            <pc:docMk/>
            <pc:sldMk cId="1536974349" sldId="278"/>
            <ac:spMk id="13" creationId="{572B867F-5DCC-4B96-A0D8-FB7BC6D78374}"/>
          </ac:spMkLst>
        </pc:spChg>
        <pc:spChg chg="mod">
          <ac:chgData name="Kevin" userId="d6fa4b5a-0556-4a9a-9fd5-38170d62dffe" providerId="ADAL" clId="{5CA8EE0B-3704-4A40-9B80-22495853DFD1}" dt="2021-01-19T08:34:39.241" v="14" actId="1076"/>
          <ac:spMkLst>
            <pc:docMk/>
            <pc:sldMk cId="1536974349" sldId="278"/>
            <ac:spMk id="14" creationId="{FD52F837-2384-4A70-8555-E0557EA5E32C}"/>
          </ac:spMkLst>
        </pc:spChg>
        <pc:spChg chg="mod">
          <ac:chgData name="Kevin" userId="d6fa4b5a-0556-4a9a-9fd5-38170d62dffe" providerId="ADAL" clId="{5CA8EE0B-3704-4A40-9B80-22495853DFD1}" dt="2021-01-19T08:34:27.953" v="11" actId="1076"/>
          <ac:spMkLst>
            <pc:docMk/>
            <pc:sldMk cId="1536974349" sldId="278"/>
            <ac:spMk id="15" creationId="{4ECF4546-FC90-41CC-B197-84B8EB7239D9}"/>
          </ac:spMkLst>
        </pc:spChg>
        <pc:spChg chg="mod">
          <ac:chgData name="Kevin" userId="d6fa4b5a-0556-4a9a-9fd5-38170d62dffe" providerId="ADAL" clId="{5CA8EE0B-3704-4A40-9B80-22495853DFD1}" dt="2021-01-19T08:48:30.898" v="22" actId="1076"/>
          <ac:spMkLst>
            <pc:docMk/>
            <pc:sldMk cId="1536974349" sldId="278"/>
            <ac:spMk id="16" creationId="{2E59C401-4241-41E0-99E8-D6E2228AC4BC}"/>
          </ac:spMkLst>
        </pc:spChg>
        <pc:spChg chg="mod">
          <ac:chgData name="Kevin" userId="d6fa4b5a-0556-4a9a-9fd5-38170d62dffe" providerId="ADAL" clId="{5CA8EE0B-3704-4A40-9B80-22495853DFD1}" dt="2021-01-19T08:36:18.482" v="17" actId="1076"/>
          <ac:spMkLst>
            <pc:docMk/>
            <pc:sldMk cId="1536974349" sldId="278"/>
            <ac:spMk id="18" creationId="{129403EB-DEB2-411F-9B26-87F520F1393A}"/>
          </ac:spMkLst>
        </pc:spChg>
        <pc:spChg chg="mod">
          <ac:chgData name="Kevin" userId="d6fa4b5a-0556-4a9a-9fd5-38170d62dffe" providerId="ADAL" clId="{5CA8EE0B-3704-4A40-9B80-22495853DFD1}" dt="2021-01-19T08:36:31.545" v="18" actId="1076"/>
          <ac:spMkLst>
            <pc:docMk/>
            <pc:sldMk cId="1536974349" sldId="278"/>
            <ac:spMk id="19" creationId="{255B35A5-E516-4023-8457-EB82F59D1D53}"/>
          </ac:spMkLst>
        </pc:spChg>
        <pc:spChg chg="mod">
          <ac:chgData name="Kevin" userId="d6fa4b5a-0556-4a9a-9fd5-38170d62dffe" providerId="ADAL" clId="{5CA8EE0B-3704-4A40-9B80-22495853DFD1}" dt="2021-01-19T08:48:34.611" v="23" actId="1076"/>
          <ac:spMkLst>
            <pc:docMk/>
            <pc:sldMk cId="1536974349" sldId="278"/>
            <ac:spMk id="20" creationId="{FDCAEB83-4223-49A0-8D32-F56D4CD5E072}"/>
          </ac:spMkLst>
        </pc:spChg>
        <pc:spChg chg="mod">
          <ac:chgData name="Kevin" userId="d6fa4b5a-0556-4a9a-9fd5-38170d62dffe" providerId="ADAL" clId="{5CA8EE0B-3704-4A40-9B80-22495853DFD1}" dt="2021-01-19T08:48:34.611" v="23" actId="1076"/>
          <ac:spMkLst>
            <pc:docMk/>
            <pc:sldMk cId="1536974349" sldId="278"/>
            <ac:spMk id="21" creationId="{B7C5CF7B-9D54-4418-B26B-FE6CFE6FFD70}"/>
          </ac:spMkLst>
        </pc:spChg>
        <pc:cxnChg chg="mod">
          <ac:chgData name="Kevin" userId="d6fa4b5a-0556-4a9a-9fd5-38170d62dffe" providerId="ADAL" clId="{5CA8EE0B-3704-4A40-9B80-22495853DFD1}" dt="2021-01-19T08:48:19.514" v="20" actId="1076"/>
          <ac:cxnSpMkLst>
            <pc:docMk/>
            <pc:sldMk cId="1536974349" sldId="278"/>
            <ac:cxnSpMk id="4" creationId="{94BA146A-3BBF-4081-AA91-075B6B28DB1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B1AB0-8DF4-4A2E-8A12-32FA12C6550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de-CH"/>
        </a:p>
      </dgm:t>
    </dgm:pt>
    <dgm:pt modelId="{F96D8587-0B20-4447-B9A1-3E3649F9BC94}" type="pres">
      <dgm:prSet presAssocID="{0D4B1AB0-8DF4-4A2E-8A12-32FA12C6550F}" presName="cycle" presStyleCnt="0">
        <dgm:presLayoutVars>
          <dgm:dir/>
          <dgm:resizeHandles val="exact"/>
        </dgm:presLayoutVars>
      </dgm:prSet>
      <dgm:spPr/>
    </dgm:pt>
  </dgm:ptLst>
  <dgm:cxnLst>
    <dgm:cxn modelId="{634CBEE2-AAC3-4CEC-AB6F-C5364D021D14}" type="presOf" srcId="{0D4B1AB0-8DF4-4A2E-8A12-32FA12C6550F}" destId="{F96D8587-0B20-4447-B9A1-3E3649F9BC9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D51C5-B865-4B5E-A7AA-E15558676DD5}" type="datetimeFigureOut">
              <a:rPr lang="de-CH" smtClean="0"/>
              <a:t>19.01.2021</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21A30-8151-48CB-95DD-56C33CB935B6}" type="slidenum">
              <a:rPr lang="de-CH" smtClean="0"/>
              <a:t>‹#›</a:t>
            </a:fld>
            <a:endParaRPr lang="de-CH"/>
          </a:p>
        </p:txBody>
      </p:sp>
    </p:spTree>
    <p:extLst>
      <p:ext uri="{BB962C8B-B14F-4D97-AF65-F5344CB8AC3E}">
        <p14:creationId xmlns:p14="http://schemas.microsoft.com/office/powerpoint/2010/main" val="393231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t>Das vorhin von Kevin erwähnte </a:t>
            </a:r>
            <a:r>
              <a:rPr lang="de-CH" err="1"/>
              <a:t>Traveling</a:t>
            </a:r>
            <a:r>
              <a:rPr lang="de-CH"/>
              <a:t> </a:t>
            </a:r>
            <a:r>
              <a:rPr lang="de-CH" err="1"/>
              <a:t>Salesman</a:t>
            </a:r>
            <a:r>
              <a:rPr lang="de-CH"/>
              <a:t> Problem oder auf Deutsch Problem des Handlungsreisenden werde ich nun noch etwas genauer vorstellen.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a:p>
          <a:p>
            <a:pPr marL="0" marR="0" lvl="0" indent="0" algn="l" defTabSz="914400" rtl="0" eaLnBrk="1" fontAlgn="auto" latinLnBrk="0" hangingPunct="1">
              <a:lnSpc>
                <a:spcPct val="100000"/>
              </a:lnSpc>
              <a:spcBef>
                <a:spcPts val="0"/>
              </a:spcBef>
              <a:spcAft>
                <a:spcPts val="0"/>
              </a:spcAft>
              <a:buClrTx/>
              <a:buSzTx/>
              <a:buFontTx/>
              <a:buNone/>
              <a:tabLst/>
              <a:defRPr/>
            </a:pPr>
            <a:r>
              <a:rPr lang="de-CH"/>
              <a:t>In seiner ursprünglichen Form hat das TSP zum Ziel:  In möglichst kurzer Zeit/Distanz alle Städte besuchen und zum Ausgangspunkt zurückzukehren</a:t>
            </a:r>
          </a:p>
          <a:p>
            <a:endParaRPr lang="de-CH" b="0" i="0">
              <a:solidFill>
                <a:srgbClr val="202122"/>
              </a:solidFill>
              <a:effectLst/>
              <a:latin typeface="Arial" panose="020B0604020202020204" pitchFamily="34" charset="0"/>
            </a:endParaRPr>
          </a:p>
          <a:p>
            <a:endParaRPr lang="de-CH" b="0" i="0">
              <a:solidFill>
                <a:srgbClr val="202122"/>
              </a:solidFill>
              <a:effectLst/>
              <a:latin typeface="Arial" panose="020B0604020202020204" pitchFamily="34" charset="0"/>
            </a:endParaRPr>
          </a:p>
          <a:p>
            <a:r>
              <a:rPr lang="de-CH" b="0" i="0">
                <a:solidFill>
                  <a:srgbClr val="202122"/>
                </a:solidFill>
                <a:effectLst/>
                <a:latin typeface="Arial" panose="020B0604020202020204" pitchFamily="34" charset="0"/>
              </a:rPr>
              <a:t>Es ist ein kombinatorisches Optimierungsproblem: Bei der kombinatorischen Optimierung geht es darum, aus einer großen Menge von diskreten Elementen (Gegenstände, Orte) eine Teilmenge zu konstruieren, die gewissen Nebenbedingungen entspricht und bezüglich einer Kostenfunktion optimal ist (kleinstes Gewicht, kürzeste Strecken,) Derartige Fragestellungen spielen in der Praxis eine große Rolle. Z.B. </a:t>
            </a:r>
          </a:p>
          <a:p>
            <a:pPr marL="171450" indent="-171450">
              <a:buFont typeface="Arial" panose="020B0604020202020204" pitchFamily="34" charset="0"/>
              <a:buChar char="•"/>
            </a:pPr>
            <a:r>
              <a:rPr lang="de-CH"/>
              <a:t>Tourenplanung in der Logistik</a:t>
            </a:r>
          </a:p>
          <a:p>
            <a:pPr marL="171450" indent="-171450">
              <a:buFont typeface="Arial" panose="020B0604020202020204" pitchFamily="34" charset="0"/>
              <a:buChar char="•"/>
            </a:pPr>
            <a:r>
              <a:rPr lang="de-CH"/>
              <a:t>Picking Roboter in automatisierten Lagerhäusern</a:t>
            </a:r>
          </a:p>
          <a:p>
            <a:pPr marL="171450" indent="-171450">
              <a:buFont typeface="Arial" panose="020B0604020202020204" pitchFamily="34" charset="0"/>
              <a:buChar char="•"/>
            </a:pPr>
            <a:r>
              <a:rPr lang="de-CH"/>
              <a:t>Design von Mikrochips</a:t>
            </a:r>
          </a:p>
          <a:p>
            <a:endParaRPr lang="de-CH"/>
          </a:p>
          <a:p>
            <a:r>
              <a:rPr lang="de-CH"/>
              <a:t>In der Welt der Mathematik und Informatik gibt es viele gute Methoden, die gute Lösungen erzielen. Obwohl das TSP ist eines der am intensivsten untersuchten Probleme in der Computermathematik ist, gibt es dennoch keine Lösungsmethode die ein exaktes Resultat ergibt. </a:t>
            </a:r>
          </a:p>
          <a:p>
            <a:endParaRPr lang="de-CH"/>
          </a:p>
          <a:p>
            <a:r>
              <a:rPr lang="de-CH"/>
              <a:t>Das TSP ist ein sogenanntes P-NP-Problem. Für die Lösung des P-NP-Problems hat das amerikanische Clay </a:t>
            </a:r>
            <a:r>
              <a:rPr lang="de-CH" err="1"/>
              <a:t>Mathematics</a:t>
            </a:r>
            <a:r>
              <a:rPr lang="de-CH"/>
              <a:t> Institute ein Preisgeld von 1’000’000 USD ausgeschrieben. Deshalb würde ich sagen, los geht’s!</a:t>
            </a:r>
          </a:p>
          <a:p>
            <a:endParaRPr lang="de-CH"/>
          </a:p>
          <a:p>
            <a:endParaRPr lang="de-CH"/>
          </a:p>
        </p:txBody>
      </p:sp>
      <p:sp>
        <p:nvSpPr>
          <p:cNvPr id="4" name="Foliennummernplatzhalter 3"/>
          <p:cNvSpPr>
            <a:spLocks noGrp="1"/>
          </p:cNvSpPr>
          <p:nvPr>
            <p:ph type="sldNum" sz="quarter" idx="5"/>
          </p:nvPr>
        </p:nvSpPr>
        <p:spPr/>
        <p:txBody>
          <a:bodyPr/>
          <a:lstStyle/>
          <a:p>
            <a:fld id="{CF421A30-8151-48CB-95DD-56C33CB935B6}" type="slidenum">
              <a:rPr lang="de-CH" smtClean="0"/>
              <a:t>7</a:t>
            </a:fld>
            <a:endParaRPr lang="de-CH"/>
          </a:p>
        </p:txBody>
      </p:sp>
    </p:spTree>
    <p:extLst>
      <p:ext uri="{BB962C8B-B14F-4D97-AF65-F5344CB8AC3E}">
        <p14:creationId xmlns:p14="http://schemas.microsoft.com/office/powerpoint/2010/main" val="401516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Starten wir mit einer einfachen Übung. Auf dem Bild hat es 4 Städte, wo durch Strassen von unterschiedlicher Länge (Zahl) verbunden sind. Der Verkäufer muss jede Stadt besuchen und am Ende wieder in der Ursprungsstadt sein. Wo ihr startet bzw. endet ist egal. </a:t>
            </a:r>
          </a:p>
          <a:p>
            <a:r>
              <a:rPr lang="de-CH"/>
              <a:t>Wer findet den kürzesten Weg? 2 Minuten Zeit. </a:t>
            </a:r>
          </a:p>
          <a:p>
            <a:endParaRPr lang="de-CH"/>
          </a:p>
          <a:p>
            <a:r>
              <a:rPr lang="de-CH"/>
              <a:t>Die Formel für die Berechnung der Anzahl möglicher Touren beträgt: </a:t>
            </a:r>
            <a:r>
              <a:rPr lang="pt-BR"/>
              <a:t>½(n-1)! Wobei n=Stadt</a:t>
            </a:r>
            <a:endParaRPr lang="de-CH"/>
          </a:p>
          <a:p>
            <a:endParaRPr lang="de-CH"/>
          </a:p>
          <a:p>
            <a:endParaRPr lang="de-CH"/>
          </a:p>
          <a:p>
            <a:r>
              <a:rPr lang="de-CH"/>
              <a:t>60.8 </a:t>
            </a:r>
            <a:r>
              <a:rPr lang="de-CH" err="1"/>
              <a:t>Biliarden</a:t>
            </a:r>
            <a:endParaRPr lang="de-CH"/>
          </a:p>
          <a:p>
            <a:endParaRPr lang="de-CH"/>
          </a:p>
          <a:p>
            <a:r>
              <a:rPr lang="de-CH"/>
              <a:t>Ihr seht also, dass die Anzahl der möglichen Lösungen mit mehr Städten exponentiell schnell anwächst und wir deshalb auf ausgeklügelter Methoden zurückgegriffen werden müssen. </a:t>
            </a:r>
          </a:p>
          <a:p>
            <a:endParaRPr lang="de-CH"/>
          </a:p>
          <a:p>
            <a:endParaRPr lang="de-CH"/>
          </a:p>
        </p:txBody>
      </p:sp>
      <p:sp>
        <p:nvSpPr>
          <p:cNvPr id="4" name="Foliennummernplatzhalter 3"/>
          <p:cNvSpPr>
            <a:spLocks noGrp="1"/>
          </p:cNvSpPr>
          <p:nvPr>
            <p:ph type="sldNum" sz="quarter" idx="5"/>
          </p:nvPr>
        </p:nvSpPr>
        <p:spPr/>
        <p:txBody>
          <a:bodyPr/>
          <a:lstStyle/>
          <a:p>
            <a:fld id="{CF421A30-8151-48CB-95DD-56C33CB935B6}" type="slidenum">
              <a:rPr lang="de-CH" smtClean="0"/>
              <a:t>8</a:t>
            </a:fld>
            <a:endParaRPr lang="de-CH"/>
          </a:p>
        </p:txBody>
      </p:sp>
    </p:spTree>
    <p:extLst>
      <p:ext uri="{BB962C8B-B14F-4D97-AF65-F5344CB8AC3E}">
        <p14:creationId xmlns:p14="http://schemas.microsoft.com/office/powerpoint/2010/main" val="184427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a:t>Es werden jeweils die besten Sequenzen mutiert. Dies wird nun mehrere hundert mal gemacht bis eine gute Lösung gefunden wird.</a:t>
            </a:r>
          </a:p>
        </p:txBody>
      </p:sp>
      <p:sp>
        <p:nvSpPr>
          <p:cNvPr id="4" name="Slide Number Placeholder 3"/>
          <p:cNvSpPr>
            <a:spLocks noGrp="1"/>
          </p:cNvSpPr>
          <p:nvPr>
            <p:ph type="sldNum" sz="quarter" idx="5"/>
          </p:nvPr>
        </p:nvSpPr>
        <p:spPr/>
        <p:txBody>
          <a:bodyPr/>
          <a:lstStyle/>
          <a:p>
            <a:fld id="{CF421A30-8151-48CB-95DD-56C33CB935B6}" type="slidenum">
              <a:rPr lang="de-CH" smtClean="0"/>
              <a:t>15</a:t>
            </a:fld>
            <a:endParaRPr lang="de-CH"/>
          </a:p>
        </p:txBody>
      </p:sp>
    </p:spTree>
    <p:extLst>
      <p:ext uri="{BB962C8B-B14F-4D97-AF65-F5344CB8AC3E}">
        <p14:creationId xmlns:p14="http://schemas.microsoft.com/office/powerpoint/2010/main" val="213990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5"/>
          </p:nvPr>
        </p:nvSpPr>
        <p:spPr/>
        <p:txBody>
          <a:bodyPr/>
          <a:lstStyle/>
          <a:p>
            <a:fld id="{CF421A30-8151-48CB-95DD-56C33CB935B6}" type="slidenum">
              <a:rPr lang="de-CH" smtClean="0"/>
              <a:t>16</a:t>
            </a:fld>
            <a:endParaRPr lang="de-CH"/>
          </a:p>
        </p:txBody>
      </p:sp>
    </p:spTree>
    <p:extLst>
      <p:ext uri="{BB962C8B-B14F-4D97-AF65-F5344CB8AC3E}">
        <p14:creationId xmlns:p14="http://schemas.microsoft.com/office/powerpoint/2010/main" val="110752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CF421A30-8151-48CB-95DD-56C33CB935B6}" type="slidenum">
              <a:rPr lang="de-CH" smtClean="0"/>
              <a:t>17</a:t>
            </a:fld>
            <a:endParaRPr lang="de-CH"/>
          </a:p>
        </p:txBody>
      </p:sp>
    </p:spTree>
    <p:extLst>
      <p:ext uri="{BB962C8B-B14F-4D97-AF65-F5344CB8AC3E}">
        <p14:creationId xmlns:p14="http://schemas.microsoft.com/office/powerpoint/2010/main" val="273225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de-DE" noProof="0"/>
              <a:t>Mastertitelformat bearbeiten</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noProof="0"/>
              <a:t>Master-Untertitelformat bearbeiten</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39A8D5D-4D47-4D9F-B6B0-FB54A8CEC047}" type="datetime1">
              <a:rPr lang="en-US" noProof="0" smtClean="0"/>
              <a:t>1/19/2021</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89519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2168C6BA-01A7-4D59-87AA-5D5683D05F03}" type="datetime1">
              <a:rPr lang="en-US" noProof="0" smtClean="0"/>
              <a:t>1/19/2021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5" name="Rectangle">
            <a:extLst>
              <a:ext uri="{FF2B5EF4-FFF2-40B4-BE49-F238E27FC236}">
                <a16:creationId xmlns:a16="http://schemas.microsoft.com/office/drawing/2014/main" id="{AA314B25-B4AF-394E-BBDA-7E6BAD315F39}"/>
              </a:ext>
            </a:extLst>
          </p:cNvPr>
          <p:cNvSpPr/>
          <p:nvPr/>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737575EF-0D14-6140-A91B-260C9C9DFE41}"/>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Tree>
    <p:extLst>
      <p:ext uri="{BB962C8B-B14F-4D97-AF65-F5344CB8AC3E}">
        <p14:creationId xmlns:p14="http://schemas.microsoft.com/office/powerpoint/2010/main" val="5110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Zwei Inhal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72F6715B-C22F-4EE7-88D6-A7C5B5F5842F}" type="datetime1">
              <a:rPr lang="en-US" noProof="0" smtClean="0"/>
              <a:t>1/19/2021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5" name="Rectangle">
            <a:extLst>
              <a:ext uri="{FF2B5EF4-FFF2-40B4-BE49-F238E27FC236}">
                <a16:creationId xmlns:a16="http://schemas.microsoft.com/office/drawing/2014/main" id="{2E148DD3-DD87-154B-80B4-2421965D3C83}"/>
              </a:ext>
            </a:extLst>
          </p:cNvPr>
          <p:cNvSpPr/>
          <p:nvPr/>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742E4732-0E8F-7B46-BD08-0F2EE0DA8786}"/>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Tree>
    <p:extLst>
      <p:ext uri="{BB962C8B-B14F-4D97-AF65-F5344CB8AC3E}">
        <p14:creationId xmlns:p14="http://schemas.microsoft.com/office/powerpoint/2010/main" val="4031290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334D05A3-7A20-9447-8D39-F2980D85413A}"/>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noProof="0"/>
              <a:t>Bild durch Klicken auf Symbol hinzufügen</a:t>
            </a:r>
            <a:endParaRPr lang="en-US" noProof="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de-DE" noProof="0"/>
              <a:t>Mastertitelformat bearbeiten</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noProof="0"/>
              <a:t>Mastertextformat bearbeiten</a:t>
            </a:r>
          </a:p>
        </p:txBody>
      </p:sp>
      <p:sp>
        <p:nvSpPr>
          <p:cNvPr id="5" name="Date Placeholder 4"/>
          <p:cNvSpPr>
            <a:spLocks noGrp="1"/>
          </p:cNvSpPr>
          <p:nvPr>
            <p:ph type="dt" sz="half" idx="10"/>
          </p:nvPr>
        </p:nvSpPr>
        <p:spPr/>
        <p:txBody>
          <a:bodyPr/>
          <a:lstStyle>
            <a:lvl1pPr>
              <a:defRPr/>
            </a:lvl1pPr>
          </a:lstStyle>
          <a:p>
            <a:fld id="{2184EC91-6D11-4D26-876E-8797DA41B808}" type="datetime1">
              <a:rPr lang="en-US" noProof="0" smtClean="0"/>
              <a:t>1/19/2021</a:t>
            </a:fld>
            <a:endParaRPr lang="en-US" noProof="0"/>
          </a:p>
        </p:txBody>
      </p:sp>
      <p:sp>
        <p:nvSpPr>
          <p:cNvPr id="6" name="Footer Placeholder 5"/>
          <p:cNvSpPr>
            <a:spLocks noGrp="1"/>
          </p:cNvSpPr>
          <p:nvPr>
            <p:ph type="ftr" sz="quarter" idx="11"/>
          </p:nvPr>
        </p:nvSpPr>
        <p:spPr>
          <a:xfrm>
            <a:off x="1097279" y="6446838"/>
            <a:ext cx="6818262" cy="365125"/>
          </a:xfrm>
        </p:spPr>
        <p:txBody>
          <a:bodyPr/>
          <a:lstStyle/>
          <a:p>
            <a:r>
              <a:rPr lang="en-US"/>
              <a:t>Add a footer</a:t>
            </a:r>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3192258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de-DE" sz="4800"/>
              <a:t>Mastertitelformat bearbeiten</a:t>
            </a:r>
            <a:endParaRPr lang="en-US" sz="480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de-DE"/>
              <a:t>Bild durch Klicken auf Symbol hinzufügen</a:t>
            </a:r>
            <a:endParaRPr lang="en-US"/>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de-DE"/>
              <a:t>Bild durch Klicken auf Symbol hinzufügen</a:t>
            </a:r>
            <a:endParaRPr lang="en-US"/>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de-DE" spc="300">
                <a:solidFill>
                  <a:schemeClr val="tx1"/>
                </a:solidFill>
              </a:rPr>
              <a:t>Mastertextformat bearbeiten</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de-DE" sz="1400">
                <a:solidFill>
                  <a:schemeClr val="tx1"/>
                </a:solidFill>
              </a:rPr>
              <a:t>Mastertextformat bearbeiten</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de-DE" spc="300">
                <a:solidFill>
                  <a:schemeClr val="tx1"/>
                </a:solidFill>
              </a:rPr>
              <a:t>Mastertextformat bearbeiten</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de-DE" sz="1400">
                <a:solidFill>
                  <a:schemeClr val="tx1"/>
                </a:solidFill>
              </a:rPr>
              <a:t>Mastertextformat bearbeiten</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2447838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656F753F-C873-4EF8-9940-37BB698E12ED}" type="datetime1">
              <a:rPr lang="en-US" noProof="0" smtClean="0"/>
              <a:t>1/19/2021</a:t>
            </a:fld>
            <a:endParaRPr lang="en-US" noProof="0"/>
          </a:p>
        </p:txBody>
      </p:sp>
      <p:sp>
        <p:nvSpPr>
          <p:cNvPr id="5" name="Footer Placeholder 4"/>
          <p:cNvSpPr>
            <a:spLocks noGrp="1"/>
          </p:cNvSpPr>
          <p:nvPr>
            <p:ph type="ftr" sz="quarter" idx="11"/>
          </p:nvPr>
        </p:nvSpPr>
        <p:spPr/>
        <p:txBody>
          <a:bodyPr/>
          <a:lstStyle/>
          <a:p>
            <a:r>
              <a:rPr lang="en-US" noProof="0"/>
              <a:t>Add a footer</a:t>
            </a:r>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38632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de-DE"/>
              <a:t>Bild durch Klicken auf Symbol hinzufügen</a:t>
            </a:r>
            <a:endParaRPr lang="en-US"/>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2185881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de-DE"/>
              <a:t>Bild durch Klicken auf Symbol hinzufügen</a:t>
            </a:r>
            <a:endParaRPr lang="en-US"/>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143674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de-DE"/>
              <a:t>Bild durch Klicken auf Symbol hinzufügen</a:t>
            </a:r>
            <a:endParaRPr lang="en-US"/>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de-DE"/>
              <a:t>Bild durch Klicken auf Symbol hinzufügen</a:t>
            </a:r>
            <a:endParaRPr lang="en-US"/>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de-DE"/>
              <a:t>Bild durch Klicken auf Symbol hinzufügen</a:t>
            </a:r>
            <a:endParaRPr lang="en-US"/>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de-DE"/>
              <a:t>Bild durch Klicken auf Symbol hinzufügen</a:t>
            </a:r>
            <a:endParaRPr lang="en-US"/>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de-DE"/>
              <a:t>Bild durch Klicken auf Symbol hinzufügen</a:t>
            </a:r>
            <a:endParaRPr lang="en-US"/>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de-DE"/>
              <a:t>Bild durch Klicken auf Symbol hinzufügen</a:t>
            </a:r>
            <a:endParaRPr lang="en-US"/>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744886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de-DE"/>
              <a:t>Mastertitelformat bearbeiten</a:t>
            </a:r>
            <a:endParaRPr lang="en-US"/>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457938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de-DE" sz="4800"/>
              <a:t>Mastertitelformat bearbeiten</a:t>
            </a:r>
            <a:endParaRPr lang="en-US" sz="480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de-DE"/>
              <a:t>Bild durch Klicken auf Symbol hinzufügen</a:t>
            </a:r>
            <a:endParaRPr lang="en-US"/>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de-DE"/>
              <a:t>Bild durch Klicken auf Symbol hinzufügen</a:t>
            </a:r>
            <a:endParaRPr lang="en-US"/>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de-DE"/>
              <a:t>Bild durch Klicken auf Symbol hinzufügen</a:t>
            </a:r>
            <a:endParaRPr lang="en-US"/>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2088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de-DE" noProof="0"/>
              <a:t>Mastertitelformat bearbeiten</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noProof="0"/>
              <a:t>Master-Untertitelformat bearbeiten</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C0C7F5EF-815C-47CE-97E3-E4DEE113E6E8}" type="datetime1">
              <a:rPr lang="en-US" noProof="0" smtClean="0"/>
              <a:t>1/19/2021</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527742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de-DE"/>
              <a:t>Bild durch Klicken auf Symbol hinzufügen</a:t>
            </a:r>
            <a:endParaRPr lang="en-US"/>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de-DE"/>
              <a:t>Mastertitelformat bearbeiten</a:t>
            </a:r>
            <a:endParaRPr lang="en-US"/>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074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de-DE"/>
              <a:t>Bild durch Klicken auf Symbol hinzufügen</a:t>
            </a:r>
            <a:endParaRPr lang="en-US"/>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de-DE" sz="4000" spc="300"/>
              <a:t>Mastertitelformat bearbeiten</a:t>
            </a:r>
            <a:endParaRPr lang="en-US" sz="4000" spc="30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a:t>Icon</a:t>
            </a:r>
          </a:p>
        </p:txBody>
      </p:sp>
    </p:spTree>
    <p:extLst>
      <p:ext uri="{BB962C8B-B14F-4D97-AF65-F5344CB8AC3E}">
        <p14:creationId xmlns:p14="http://schemas.microsoft.com/office/powerpoint/2010/main" val="291684219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Inhal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3" name="Rectangle">
            <a:extLst>
              <a:ext uri="{FF2B5EF4-FFF2-40B4-BE49-F238E27FC236}">
                <a16:creationId xmlns:a16="http://schemas.microsoft.com/office/drawing/2014/main" id="{2773E1D8-C87F-EE46-8284-575DCA498E81}"/>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56901D57-15B1-467E-9FE4-3C3066FC5414}" type="datetime1">
              <a:rPr lang="en-US" smtClean="0"/>
              <a:t>1/19/2021</a:t>
            </a:fld>
            <a:endParaRPr lang="de-CH"/>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de-CH"/>
              <a:t>Add a 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lvl1pPr>
              <a:defRPr>
                <a:solidFill>
                  <a:schemeClr val="tx1"/>
                </a:solidFill>
              </a:defRPr>
            </a:lvl1pPr>
          </a:lstStyle>
          <a:p>
            <a:fld id="{EC1D40B7-6553-4D82-8FFD-EF0026BF18EA}" type="slidenum">
              <a:rPr lang="de-CH" smtClean="0"/>
              <a:pPr/>
              <a:t>‹#›</a:t>
            </a:fld>
            <a:endParaRPr lang="de-CH"/>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18248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ergleich">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6" name="Rectangle">
            <a:extLst>
              <a:ext uri="{FF2B5EF4-FFF2-40B4-BE49-F238E27FC236}">
                <a16:creationId xmlns:a16="http://schemas.microsoft.com/office/drawing/2014/main" id="{3FAFF55B-FDE6-394B-A39B-22627D8FB6EA}"/>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a:t>Mastertextformat bearbeiten</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a:t>Mastertextformat bearbeiten</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3AC3CE1A-2329-4033-BE72-5411669A72A1}" type="datetime1">
              <a:rPr lang="en-US" noProof="0" smtClean="0"/>
              <a:t>1/19/2021</a:t>
            </a:fld>
            <a:endParaRPr lang="en-US" noProof="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Add a 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lvl1pPr>
              <a:defRPr>
                <a:solidFill>
                  <a:schemeClr val="tx1"/>
                </a:solidFill>
              </a:defRPr>
            </a:lvl1pPr>
          </a:lstStyle>
          <a:p>
            <a:fld id="{8C2E478F-E849-4A8C-AF1F-CBCC78A7CBFA}" type="slidenum">
              <a:rPr lang="en-US" smtClean="0"/>
              <a:pPr/>
              <a:t>‹#›</a:t>
            </a:fld>
            <a:endParaRPr lang="en-US">
              <a:solidFill>
                <a:schemeClr val="tx1"/>
              </a:solidFill>
            </a:endParaRPr>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36614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E7C151-9464-4852-95D1-7B64026CFF9D}" type="datetime1">
              <a:rPr lang="en-US" noProof="0" smtClean="0"/>
              <a:t>1/19/2021</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Add a 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lvl1pPr>
              <a:defRPr>
                <a:solidFill>
                  <a:schemeClr val="tx1"/>
                </a:solidFill>
              </a:defRPr>
            </a:lvl1pPr>
          </a:lstStyle>
          <a:p>
            <a:fld id="{8C2E478F-E849-4A8C-AF1F-CBCC78A7CBFA}" type="slidenum">
              <a:rPr lang="en-US" smtClean="0"/>
              <a:pPr/>
              <a:t>‹#›</a:t>
            </a:fld>
            <a:endParaRPr lang="en-US">
              <a:solidFill>
                <a:schemeClr val="tx1"/>
              </a:solidFill>
            </a:endParaRPr>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50850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3030E97-E794-4C36-97CC-E7AE88F5F354}" type="datetime1">
              <a:rPr lang="en-US" noProof="0" smtClean="0"/>
              <a:t>1/19/2021</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Add a 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de-DE" noProof="0"/>
              <a:t>Bild durch Klicken auf Symbol hinzufügen</a:t>
            </a:r>
            <a:endParaRPr lang="en-US" noProof="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de-DE" noProof="0"/>
              <a:t>Bild durch Klicken auf Symbol hinzufügen</a:t>
            </a:r>
            <a:endParaRPr lang="en-US" noProof="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de-DE" noProof="0"/>
              <a:t>Bild durch Klicken auf Symbol hinzufügen</a:t>
            </a:r>
            <a:endParaRPr lang="en-US" noProof="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91688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99155052-31A6-4CF3-979C-7DA24620D62E}" type="datetime1">
              <a:rPr lang="en-US" noProof="0" smtClean="0"/>
              <a:t>1/19/2021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90764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08488F8-3118-4703-AA69-DAD8B533E3ED}" type="datetime1">
              <a:rPr lang="en-US" noProof="0" smtClean="0"/>
              <a:t>1/19/2021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solidFill>
              </a:defRPr>
            </a:lvl1pPr>
          </a:lstStyle>
          <a:p>
            <a:fld id="{8C2E478F-E849-4A8C-AF1F-CBCC78A7CBFA}" type="slidenum">
              <a:rPr lang="en-US" smtClean="0"/>
              <a:pPr/>
              <a:t>‹#›</a:t>
            </a:fld>
            <a:endParaRPr lang="en-US"/>
          </a:p>
        </p:txBody>
      </p:sp>
      <p:sp>
        <p:nvSpPr>
          <p:cNvPr id="5" name="Rectangle">
            <a:extLst>
              <a:ext uri="{FF2B5EF4-FFF2-40B4-BE49-F238E27FC236}">
                <a16:creationId xmlns:a16="http://schemas.microsoft.com/office/drawing/2014/main" id="{05BFC727-5650-B049-AA2A-2511C08FB35B}"/>
              </a:ext>
            </a:extLst>
          </p:cNvPr>
          <p:cNvSpPr/>
          <p:nvPr/>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E700C598-C823-744D-BE16-5114B7625057}"/>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de-DE" noProof="0"/>
              <a:t>Bild durch Klicken auf Symbol hinzufügen</a:t>
            </a:r>
            <a:endParaRPr lang="en-US" noProof="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Tree>
    <p:extLst>
      <p:ext uri="{BB962C8B-B14F-4D97-AF65-F5344CB8AC3E}">
        <p14:creationId xmlns:p14="http://schemas.microsoft.com/office/powerpoint/2010/main" val="211349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D1F57990-4DB4-42F7-9359-E45EB491AFDF}" type="datetime1">
              <a:rPr lang="en-US" noProof="0" smtClean="0"/>
              <a:t>1/19/2021</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Add a 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5" name="Rectangle">
            <a:extLst>
              <a:ext uri="{FF2B5EF4-FFF2-40B4-BE49-F238E27FC236}">
                <a16:creationId xmlns:a16="http://schemas.microsoft.com/office/drawing/2014/main" id="{0AB10FFC-D586-994D-8D3D-F4042255CB72}"/>
              </a:ext>
            </a:extLst>
          </p:cNvPr>
          <p:cNvSpPr/>
          <p:nvPr/>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C7B0C08A-E831-D242-B2CE-2DEB004F982F}"/>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cxnSp>
        <p:nvCxnSpPr>
          <p:cNvPr id="7" name="Straight Connector 6">
            <a:extLst>
              <a:ext uri="{FF2B5EF4-FFF2-40B4-BE49-F238E27FC236}">
                <a16:creationId xmlns:a16="http://schemas.microsoft.com/office/drawing/2014/main" id="{105C2191-88F7-4148-96FD-E129F707E038}"/>
              </a:ext>
            </a:extLst>
          </p:cNvPr>
          <p:cNvCxnSpPr/>
          <p:nvPr/>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111114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de-DE" noProof="0"/>
              <a:t>Mastertitelformat bearbeiten</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0354D867-21B6-4C32-88D8-DAB4F833E73C}" type="datetime1">
              <a:rPr lang="en-US" noProof="0" smtClean="0"/>
              <a:t>1/19/2021</a:t>
            </a:fld>
            <a:endParaRPr lang="en-US" noProof="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Add a footer</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8C2E478F-E849-4A8C-AF1F-CBCC78A7CBFA}" type="slidenum">
              <a:rPr lang="en-US" smtClean="0"/>
              <a:t>‹#›</a:t>
            </a:fld>
            <a:endParaRPr lang="en-US"/>
          </a:p>
        </p:txBody>
      </p:sp>
    </p:spTree>
    <p:extLst>
      <p:ext uri="{BB962C8B-B14F-4D97-AF65-F5344CB8AC3E}">
        <p14:creationId xmlns:p14="http://schemas.microsoft.com/office/powerpoint/2010/main" val="30631511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6" r:id="rId13"/>
    <p:sldLayoutId id="2147483707" r:id="rId14"/>
    <p:sldLayoutId id="2147483679" r:id="rId15"/>
    <p:sldLayoutId id="2147483680" r:id="rId16"/>
    <p:sldLayoutId id="2147483681" r:id="rId17"/>
    <p:sldLayoutId id="2147483682" r:id="rId18"/>
    <p:sldLayoutId id="2147483685" r:id="rId19"/>
    <p:sldLayoutId id="2147483686" r:id="rId20"/>
    <p:sldLayoutId id="2147483687" r:id="rId21"/>
  </p:sldLayoutIdLst>
  <p:hf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D540EB-57F9-4608-90BE-3AE0A21C2CEF}"/>
              </a:ext>
            </a:extLst>
          </p:cNvPr>
          <p:cNvSpPr>
            <a:spLocks noGrp="1"/>
          </p:cNvSpPr>
          <p:nvPr>
            <p:ph type="ctrTitle"/>
          </p:nvPr>
        </p:nvSpPr>
        <p:spPr/>
        <p:txBody>
          <a:bodyPr/>
          <a:lstStyle/>
          <a:p>
            <a:r>
              <a:rPr lang="de-DE" noProof="0"/>
              <a:t>Künstliche </a:t>
            </a:r>
            <a:r>
              <a:rPr lang="de-DE" noProof="0" err="1"/>
              <a:t>intelligenz</a:t>
            </a:r>
            <a:endParaRPr lang="de-DE" noProof="0"/>
          </a:p>
        </p:txBody>
      </p:sp>
      <p:sp>
        <p:nvSpPr>
          <p:cNvPr id="3" name="Untertitel 2">
            <a:extLst>
              <a:ext uri="{FF2B5EF4-FFF2-40B4-BE49-F238E27FC236}">
                <a16:creationId xmlns:a16="http://schemas.microsoft.com/office/drawing/2014/main" id="{71972F33-5158-4549-93FB-78E3D9BFF6F1}"/>
              </a:ext>
            </a:extLst>
          </p:cNvPr>
          <p:cNvSpPr>
            <a:spLocks noGrp="1"/>
          </p:cNvSpPr>
          <p:nvPr>
            <p:ph type="subTitle" idx="1"/>
          </p:nvPr>
        </p:nvSpPr>
        <p:spPr/>
        <p:txBody>
          <a:bodyPr/>
          <a:lstStyle/>
          <a:p>
            <a:r>
              <a:rPr lang="de-DE" noProof="0"/>
              <a:t>Virtueller </a:t>
            </a:r>
            <a:r>
              <a:rPr lang="de-DE" noProof="0" err="1"/>
              <a:t>workshop</a:t>
            </a:r>
            <a:r>
              <a:rPr lang="de-DE" noProof="0"/>
              <a:t>, 18./19.01.2021</a:t>
            </a:r>
          </a:p>
        </p:txBody>
      </p:sp>
      <p:sp>
        <p:nvSpPr>
          <p:cNvPr id="4" name="Foliennummernplatzhalter 3">
            <a:extLst>
              <a:ext uri="{FF2B5EF4-FFF2-40B4-BE49-F238E27FC236}">
                <a16:creationId xmlns:a16="http://schemas.microsoft.com/office/drawing/2014/main" id="{9EF642C3-453B-409A-99B2-C6768FDB296C}"/>
              </a:ext>
            </a:extLst>
          </p:cNvPr>
          <p:cNvSpPr>
            <a:spLocks noGrp="1"/>
          </p:cNvSpPr>
          <p:nvPr>
            <p:ph type="sldNum" sz="quarter" idx="12"/>
          </p:nvPr>
        </p:nvSpPr>
        <p:spPr/>
        <p:txBody>
          <a:bodyPr/>
          <a:lstStyle/>
          <a:p>
            <a:fld id="{8C2E478F-E849-4A8C-AF1F-CBCC78A7CBFA}" type="slidenum">
              <a:rPr lang="en-US" smtClean="0"/>
              <a:t>1</a:t>
            </a:fld>
            <a:endParaRPr lang="en-US"/>
          </a:p>
        </p:txBody>
      </p:sp>
    </p:spTree>
    <p:extLst>
      <p:ext uri="{BB962C8B-B14F-4D97-AF65-F5344CB8AC3E}">
        <p14:creationId xmlns:p14="http://schemas.microsoft.com/office/powerpoint/2010/main" val="339622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7BCB5-34BB-4F23-A102-31C8D6AD419D}"/>
              </a:ext>
            </a:extLst>
          </p:cNvPr>
          <p:cNvSpPr>
            <a:spLocks noGrp="1"/>
          </p:cNvSpPr>
          <p:nvPr>
            <p:ph sz="half" idx="2"/>
          </p:nvPr>
        </p:nvSpPr>
        <p:spPr>
          <a:xfrm>
            <a:off x="692659" y="2371160"/>
            <a:ext cx="4639736" cy="2910821"/>
          </a:xfrm>
        </p:spPr>
        <p:txBody>
          <a:bodyPr>
            <a:normAutofit/>
          </a:bodyPr>
          <a:lstStyle/>
          <a:p>
            <a:pPr marL="0" indent="0">
              <a:buNone/>
            </a:pPr>
            <a:endParaRPr lang="de-DE" noProof="0"/>
          </a:p>
          <a:p>
            <a:pPr marL="0" indent="0">
              <a:buNone/>
            </a:pPr>
            <a:endParaRPr lang="de-DE" noProof="0"/>
          </a:p>
          <a:p>
            <a:pPr marL="0" indent="0">
              <a:buNone/>
            </a:pPr>
            <a:r>
              <a:rPr lang="de-DE" sz="3200" noProof="0"/>
              <a:t>Brute Force Ansatz?</a:t>
            </a:r>
          </a:p>
        </p:txBody>
      </p:sp>
      <p:pic>
        <p:nvPicPr>
          <p:cNvPr id="4" name="Content Placeholder 17">
            <a:extLst>
              <a:ext uri="{FF2B5EF4-FFF2-40B4-BE49-F238E27FC236}">
                <a16:creationId xmlns:a16="http://schemas.microsoft.com/office/drawing/2014/main" id="{0FBA8649-F385-4640-A3D1-5A0E8DDB9DDD}"/>
              </a:ext>
            </a:extLst>
          </p:cNvPr>
          <p:cNvPicPr>
            <a:picLocks noChangeAspect="1"/>
          </p:cNvPicPr>
          <p:nvPr/>
        </p:nvPicPr>
        <p:blipFill rotWithShape="1">
          <a:blip r:embed="rId2"/>
          <a:srcRect t="1528" b="2688"/>
          <a:stretch/>
        </p:blipFill>
        <p:spPr>
          <a:xfrm>
            <a:off x="5764804" y="2371160"/>
            <a:ext cx="5452631" cy="3420805"/>
          </a:xfrm>
          <a:prstGeom prst="rect">
            <a:avLst/>
          </a:prstGeom>
          <a:noFill/>
        </p:spPr>
      </p:pic>
      <p:sp>
        <p:nvSpPr>
          <p:cNvPr id="13" name="Slide Number Placeholder 5">
            <a:extLst>
              <a:ext uri="{FF2B5EF4-FFF2-40B4-BE49-F238E27FC236}">
                <a16:creationId xmlns:a16="http://schemas.microsoft.com/office/drawing/2014/main" id="{71899421-0409-4586-974D-20FA5E9D7CCA}"/>
              </a:ext>
            </a:extLst>
          </p:cNvPr>
          <p:cNvSpPr>
            <a:spLocks noGrp="1"/>
          </p:cNvSpPr>
          <p:nvPr>
            <p:ph type="sldNum" sz="quarter" idx="12"/>
          </p:nvPr>
        </p:nvSpPr>
        <p:spPr>
          <a:xfrm>
            <a:off x="10993582" y="6446838"/>
            <a:ext cx="780010" cy="365125"/>
          </a:xfrm>
        </p:spPr>
        <p:txBody>
          <a:bodyPr/>
          <a:lstStyle/>
          <a:p>
            <a:pPr>
              <a:spcAft>
                <a:spcPts val="600"/>
              </a:spcAft>
            </a:pPr>
            <a:fld id="{8C2E478F-E849-4A8C-AF1F-CBCC78A7CBFA}" type="slidenum">
              <a:rPr lang="en-US" smtClean="0"/>
              <a:pPr>
                <a:spcAft>
                  <a:spcPts val="600"/>
                </a:spcAft>
              </a:pPr>
              <a:t>10</a:t>
            </a:fld>
            <a:endParaRPr lang="en-US"/>
          </a:p>
        </p:txBody>
      </p:sp>
      <p:sp>
        <p:nvSpPr>
          <p:cNvPr id="2" name="Title 1">
            <a:extLst>
              <a:ext uri="{FF2B5EF4-FFF2-40B4-BE49-F238E27FC236}">
                <a16:creationId xmlns:a16="http://schemas.microsoft.com/office/drawing/2014/main" id="{D651F4EB-5BC6-4B30-B055-67A8ADF10C29}"/>
              </a:ext>
            </a:extLst>
          </p:cNvPr>
          <p:cNvSpPr>
            <a:spLocks noGrp="1"/>
          </p:cNvSpPr>
          <p:nvPr>
            <p:ph type="title"/>
          </p:nvPr>
        </p:nvSpPr>
        <p:spPr>
          <a:xfrm>
            <a:off x="1097280" y="942871"/>
            <a:ext cx="10058400" cy="587584"/>
          </a:xfrm>
        </p:spPr>
        <p:txBody>
          <a:bodyPr anchor="ctr">
            <a:normAutofit/>
          </a:bodyPr>
          <a:lstStyle/>
          <a:p>
            <a:r>
              <a:rPr lang="de-DE" noProof="0"/>
              <a:t>Wie lösen wir das Problem?</a:t>
            </a:r>
          </a:p>
        </p:txBody>
      </p:sp>
    </p:spTree>
    <p:extLst>
      <p:ext uri="{BB962C8B-B14F-4D97-AF65-F5344CB8AC3E}">
        <p14:creationId xmlns:p14="http://schemas.microsoft.com/office/powerpoint/2010/main" val="172676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AD5A3-9D72-4AB4-BBDC-DDAE34986B65}"/>
              </a:ext>
            </a:extLst>
          </p:cNvPr>
          <p:cNvSpPr>
            <a:spLocks noGrp="1"/>
          </p:cNvSpPr>
          <p:nvPr>
            <p:ph sz="half" idx="2"/>
          </p:nvPr>
        </p:nvSpPr>
        <p:spPr/>
        <p:txBody>
          <a:bodyPr/>
          <a:lstStyle/>
          <a:p>
            <a:pPr marL="0" indent="0" algn="ctr">
              <a:buNone/>
            </a:pPr>
            <a:endParaRPr lang="de-DE" noProof="0"/>
          </a:p>
          <a:p>
            <a:pPr marL="0" indent="0" algn="ctr">
              <a:buNone/>
            </a:pPr>
            <a:endParaRPr lang="de-DE" noProof="0"/>
          </a:p>
          <a:p>
            <a:pPr marL="0" indent="0" algn="ctr">
              <a:buNone/>
            </a:pPr>
            <a:r>
              <a:rPr lang="de-DE" sz="3200" noProof="0" err="1"/>
              <a:t>Nearest</a:t>
            </a:r>
            <a:r>
              <a:rPr lang="de-DE" sz="3200" noProof="0"/>
              <a:t> </a:t>
            </a:r>
            <a:r>
              <a:rPr lang="de-DE" sz="3200" noProof="0" err="1"/>
              <a:t>Neighbour</a:t>
            </a:r>
            <a:r>
              <a:rPr lang="de-DE" sz="3200" noProof="0"/>
              <a:t>?</a:t>
            </a:r>
          </a:p>
          <a:p>
            <a:pPr marL="0" indent="0" algn="ctr">
              <a:buNone/>
            </a:pPr>
            <a:endParaRPr lang="de-DE" noProof="0"/>
          </a:p>
        </p:txBody>
      </p:sp>
      <p:sp>
        <p:nvSpPr>
          <p:cNvPr id="2" name="Title 1">
            <a:extLst>
              <a:ext uri="{FF2B5EF4-FFF2-40B4-BE49-F238E27FC236}">
                <a16:creationId xmlns:a16="http://schemas.microsoft.com/office/drawing/2014/main" id="{D4C3D723-64BF-47C4-9D09-D662CB9D0DD9}"/>
              </a:ext>
            </a:extLst>
          </p:cNvPr>
          <p:cNvSpPr>
            <a:spLocks noGrp="1"/>
          </p:cNvSpPr>
          <p:nvPr>
            <p:ph type="title"/>
          </p:nvPr>
        </p:nvSpPr>
        <p:spPr/>
        <p:txBody>
          <a:bodyPr/>
          <a:lstStyle/>
          <a:p>
            <a:pPr algn="ctr"/>
            <a:r>
              <a:rPr lang="de-DE" noProof="0"/>
              <a:t>Wie lösen wir das Problem?</a:t>
            </a:r>
          </a:p>
        </p:txBody>
      </p:sp>
      <p:pic>
        <p:nvPicPr>
          <p:cNvPr id="4" name="Content Placeholder 17">
            <a:extLst>
              <a:ext uri="{FF2B5EF4-FFF2-40B4-BE49-F238E27FC236}">
                <a16:creationId xmlns:a16="http://schemas.microsoft.com/office/drawing/2014/main" id="{780E3D5F-9949-4D8C-A568-EE5271B84546}"/>
              </a:ext>
            </a:extLst>
          </p:cNvPr>
          <p:cNvPicPr>
            <a:picLocks noChangeAspect="1"/>
          </p:cNvPicPr>
          <p:nvPr/>
        </p:nvPicPr>
        <p:blipFill rotWithShape="1">
          <a:blip r:embed="rId2"/>
          <a:srcRect l="434" r="434"/>
          <a:stretch/>
        </p:blipFill>
        <p:spPr>
          <a:xfrm>
            <a:off x="5835172" y="2030278"/>
            <a:ext cx="5720640" cy="3779749"/>
          </a:xfrm>
          <a:prstGeom prst="rect">
            <a:avLst/>
          </a:prstGeom>
        </p:spPr>
      </p:pic>
      <p:sp>
        <p:nvSpPr>
          <p:cNvPr id="8" name="Foliennummernplatzhalter 7">
            <a:extLst>
              <a:ext uri="{FF2B5EF4-FFF2-40B4-BE49-F238E27FC236}">
                <a16:creationId xmlns:a16="http://schemas.microsoft.com/office/drawing/2014/main" id="{FDF716B4-EA8E-4567-8B06-3F18BD86F7B4}"/>
              </a:ext>
            </a:extLst>
          </p:cNvPr>
          <p:cNvSpPr>
            <a:spLocks noGrp="1"/>
          </p:cNvSpPr>
          <p:nvPr>
            <p:ph type="sldNum" sz="quarter" idx="12"/>
          </p:nvPr>
        </p:nvSpPr>
        <p:spPr/>
        <p:txBody>
          <a:bodyPr/>
          <a:lstStyle/>
          <a:p>
            <a:fld id="{8C2E478F-E849-4A8C-AF1F-CBCC78A7CBFA}" type="slidenum">
              <a:rPr lang="en-US" smtClean="0"/>
              <a:t>11</a:t>
            </a:fld>
            <a:endParaRPr lang="en-US"/>
          </a:p>
        </p:txBody>
      </p:sp>
    </p:spTree>
    <p:extLst>
      <p:ext uri="{BB962C8B-B14F-4D97-AF65-F5344CB8AC3E}">
        <p14:creationId xmlns:p14="http://schemas.microsoft.com/office/powerpoint/2010/main" val="402012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0889-4106-45BA-8525-63AA987D0C40}"/>
              </a:ext>
            </a:extLst>
          </p:cNvPr>
          <p:cNvSpPr>
            <a:spLocks noGrp="1"/>
          </p:cNvSpPr>
          <p:nvPr>
            <p:ph type="title"/>
          </p:nvPr>
        </p:nvSpPr>
        <p:spPr>
          <a:xfrm>
            <a:off x="1195754" y="942870"/>
            <a:ext cx="9760570" cy="1091876"/>
          </a:xfrm>
        </p:spPr>
        <p:txBody>
          <a:bodyPr>
            <a:normAutofit fontScale="90000"/>
          </a:bodyPr>
          <a:lstStyle/>
          <a:p>
            <a:pPr algn="ctr">
              <a:lnSpc>
                <a:spcPct val="150000"/>
              </a:lnSpc>
            </a:pPr>
            <a:r>
              <a:rPr lang="de-DE" sz="3100" noProof="0"/>
              <a:t>Intensivierung und Erforschung</a:t>
            </a:r>
            <a:br>
              <a:rPr lang="de-DE" b="0" i="0" noProof="0">
                <a:solidFill>
                  <a:srgbClr val="000000"/>
                </a:solidFill>
                <a:effectLst/>
                <a:latin typeface="Roboto" panose="02000000000000000000" pitchFamily="2" charset="0"/>
              </a:rPr>
            </a:br>
            <a:r>
              <a:rPr lang="de-DE" sz="2000" b="0" i="0" noProof="0" err="1">
                <a:solidFill>
                  <a:srgbClr val="000000"/>
                </a:solidFill>
                <a:effectLst/>
                <a:latin typeface="Roboto" panose="02000000000000000000" pitchFamily="2" charset="0"/>
              </a:rPr>
              <a:t>Intensification</a:t>
            </a:r>
            <a:r>
              <a:rPr lang="de-DE" sz="2000" b="0" i="0" noProof="0">
                <a:solidFill>
                  <a:srgbClr val="000000"/>
                </a:solidFill>
                <a:effectLst/>
                <a:latin typeface="Roboto" panose="02000000000000000000" pitchFamily="2" charset="0"/>
              </a:rPr>
              <a:t> &amp; Exploration</a:t>
            </a:r>
            <a:endParaRPr lang="de-DE" sz="2000" noProof="0"/>
          </a:p>
        </p:txBody>
      </p:sp>
      <p:sp>
        <p:nvSpPr>
          <p:cNvPr id="4" name="TextBox 3">
            <a:extLst>
              <a:ext uri="{FF2B5EF4-FFF2-40B4-BE49-F238E27FC236}">
                <a16:creationId xmlns:a16="http://schemas.microsoft.com/office/drawing/2014/main" id="{7660BDB4-EBBF-46EB-8CAF-35A20C3096CD}"/>
              </a:ext>
            </a:extLst>
          </p:cNvPr>
          <p:cNvSpPr txBox="1"/>
          <p:nvPr/>
        </p:nvSpPr>
        <p:spPr>
          <a:xfrm>
            <a:off x="986926" y="3298371"/>
            <a:ext cx="4574952" cy="1200329"/>
          </a:xfrm>
          <a:prstGeom prst="rect">
            <a:avLst/>
          </a:prstGeom>
          <a:noFill/>
        </p:spPr>
        <p:txBody>
          <a:bodyPr wrap="square" rtlCol="0">
            <a:spAutoFit/>
          </a:bodyPr>
          <a:lstStyle/>
          <a:p>
            <a:pPr algn="ctr"/>
            <a:r>
              <a:rPr lang="de-CH"/>
              <a:t>Ein Algorithmus muss in der Lage sein eine gute Lösung noch zu verbessern, aber auch den ganzen </a:t>
            </a:r>
          </a:p>
          <a:p>
            <a:pPr algn="ctr"/>
            <a:r>
              <a:rPr lang="de-CH"/>
              <a:t>Suchraum zu erforschen.</a:t>
            </a:r>
          </a:p>
        </p:txBody>
      </p:sp>
      <p:sp>
        <p:nvSpPr>
          <p:cNvPr id="15" name="Inhaltsplatzhalter 14">
            <a:extLst>
              <a:ext uri="{FF2B5EF4-FFF2-40B4-BE49-F238E27FC236}">
                <a16:creationId xmlns:a16="http://schemas.microsoft.com/office/drawing/2014/main" id="{26E05926-955A-4A25-AD6F-34008DD7AC5C}"/>
              </a:ext>
            </a:extLst>
          </p:cNvPr>
          <p:cNvSpPr>
            <a:spLocks noGrp="1"/>
          </p:cNvSpPr>
          <p:nvPr>
            <p:ph sz="half" idx="2"/>
          </p:nvPr>
        </p:nvSpPr>
        <p:spPr/>
        <p:txBody>
          <a:bodyPr/>
          <a:lstStyle/>
          <a:p>
            <a:endParaRPr lang="de-CH"/>
          </a:p>
        </p:txBody>
      </p:sp>
      <p:pic>
        <p:nvPicPr>
          <p:cNvPr id="19" name="Bildplatzhalter 18">
            <a:extLst>
              <a:ext uri="{FF2B5EF4-FFF2-40B4-BE49-F238E27FC236}">
                <a16:creationId xmlns:a16="http://schemas.microsoft.com/office/drawing/2014/main" id="{A165C0C5-DA84-4628-993A-DA1E29F4671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9251" r="7087"/>
          <a:stretch/>
        </p:blipFill>
        <p:spPr>
          <a:xfrm>
            <a:off x="5445211" y="2576644"/>
            <a:ext cx="5395784" cy="3059499"/>
          </a:xfrm>
        </p:spPr>
      </p:pic>
      <p:sp>
        <p:nvSpPr>
          <p:cNvPr id="21" name="Foliennummernplatzhalter 20">
            <a:extLst>
              <a:ext uri="{FF2B5EF4-FFF2-40B4-BE49-F238E27FC236}">
                <a16:creationId xmlns:a16="http://schemas.microsoft.com/office/drawing/2014/main" id="{064112BD-7958-4FFD-A522-B5B478505C78}"/>
              </a:ext>
            </a:extLst>
          </p:cNvPr>
          <p:cNvSpPr>
            <a:spLocks noGrp="1"/>
          </p:cNvSpPr>
          <p:nvPr>
            <p:ph type="sldNum" sz="quarter" idx="12"/>
          </p:nvPr>
        </p:nvSpPr>
        <p:spPr/>
        <p:txBody>
          <a:bodyPr/>
          <a:lstStyle/>
          <a:p>
            <a:fld id="{8C2E478F-E849-4A8C-AF1F-CBCC78A7CBFA}" type="slidenum">
              <a:rPr lang="en-US" smtClean="0"/>
              <a:t>12</a:t>
            </a:fld>
            <a:endParaRPr lang="en-US"/>
          </a:p>
        </p:txBody>
      </p:sp>
    </p:spTree>
    <p:extLst>
      <p:ext uri="{BB962C8B-B14F-4D97-AF65-F5344CB8AC3E}">
        <p14:creationId xmlns:p14="http://schemas.microsoft.com/office/powerpoint/2010/main" val="172060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A3076-6AD4-4F40-86C8-09293FD004F0}"/>
              </a:ext>
            </a:extLst>
          </p:cNvPr>
          <p:cNvSpPr>
            <a:spLocks noGrp="1"/>
          </p:cNvSpPr>
          <p:nvPr>
            <p:ph idx="1"/>
          </p:nvPr>
        </p:nvSpPr>
        <p:spPr/>
        <p:txBody>
          <a:bodyPr/>
          <a:lstStyle/>
          <a:p>
            <a:r>
              <a:rPr lang="de-DE" noProof="0"/>
              <a:t>Der genetische Algorithmus ist aus der Biologie abgeleitet</a:t>
            </a:r>
          </a:p>
          <a:p>
            <a:r>
              <a:rPr lang="de-DE" noProof="0"/>
              <a:t>Der genetische Algorithmus auch evolutionärer Algorithmus genannt funktioniert nach dem Prinzip «Survival </a:t>
            </a:r>
            <a:r>
              <a:rPr lang="de-DE" noProof="0" err="1"/>
              <a:t>of</a:t>
            </a:r>
            <a:r>
              <a:rPr lang="de-DE" noProof="0"/>
              <a:t> </a:t>
            </a:r>
            <a:r>
              <a:rPr lang="de-DE" noProof="0" err="1"/>
              <a:t>the</a:t>
            </a:r>
            <a:r>
              <a:rPr lang="de-DE" noProof="0"/>
              <a:t> fittest»</a:t>
            </a:r>
          </a:p>
          <a:p>
            <a:r>
              <a:rPr lang="de-DE" noProof="0"/>
              <a:t>In der Evolutionstheorie haben die Nachkommen ihre Merkmale von den Eltern geerbt</a:t>
            </a:r>
          </a:p>
          <a:p>
            <a:r>
              <a:rPr lang="de-DE" noProof="0"/>
              <a:t>Zentraler Bestandteil des genetischen Algorithmus ist die Kreuzung und die Erzeugung von fitteren (besseren) Nachkommen</a:t>
            </a:r>
          </a:p>
          <a:p>
            <a:endParaRPr lang="de-DE" noProof="0"/>
          </a:p>
        </p:txBody>
      </p:sp>
      <p:sp>
        <p:nvSpPr>
          <p:cNvPr id="2" name="Title 1">
            <a:extLst>
              <a:ext uri="{FF2B5EF4-FFF2-40B4-BE49-F238E27FC236}">
                <a16:creationId xmlns:a16="http://schemas.microsoft.com/office/drawing/2014/main" id="{892C4E70-1256-4E0F-A7BA-8969DF2B9AF5}"/>
              </a:ext>
            </a:extLst>
          </p:cNvPr>
          <p:cNvSpPr>
            <a:spLocks noGrp="1"/>
          </p:cNvSpPr>
          <p:nvPr>
            <p:ph type="title"/>
          </p:nvPr>
        </p:nvSpPr>
        <p:spPr/>
        <p:txBody>
          <a:bodyPr/>
          <a:lstStyle/>
          <a:p>
            <a:r>
              <a:rPr lang="de-DE" noProof="0"/>
              <a:t>Der Genetische Algorithmus</a:t>
            </a:r>
          </a:p>
        </p:txBody>
      </p:sp>
      <p:sp>
        <p:nvSpPr>
          <p:cNvPr id="4" name="Foliennummernplatzhalter 3">
            <a:extLst>
              <a:ext uri="{FF2B5EF4-FFF2-40B4-BE49-F238E27FC236}">
                <a16:creationId xmlns:a16="http://schemas.microsoft.com/office/drawing/2014/main" id="{82942C14-A9A7-4064-AC2F-49955419B076}"/>
              </a:ext>
            </a:extLst>
          </p:cNvPr>
          <p:cNvSpPr>
            <a:spLocks noGrp="1"/>
          </p:cNvSpPr>
          <p:nvPr>
            <p:ph type="sldNum" sz="quarter" idx="12"/>
          </p:nvPr>
        </p:nvSpPr>
        <p:spPr/>
        <p:txBody>
          <a:bodyPr/>
          <a:lstStyle/>
          <a:p>
            <a:fld id="{EC1D40B7-6553-4D82-8FFD-EF0026BF18EA}" type="slidenum">
              <a:rPr lang="de-CH" smtClean="0"/>
              <a:t>13</a:t>
            </a:fld>
            <a:endParaRPr lang="de-CH"/>
          </a:p>
        </p:txBody>
      </p:sp>
    </p:spTree>
    <p:extLst>
      <p:ext uri="{BB962C8B-B14F-4D97-AF65-F5344CB8AC3E}">
        <p14:creationId xmlns:p14="http://schemas.microsoft.com/office/powerpoint/2010/main" val="38161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E5850-A72B-45FA-8289-885F6D3B2C81}"/>
              </a:ext>
            </a:extLst>
          </p:cNvPr>
          <p:cNvSpPr>
            <a:spLocks noGrp="1"/>
          </p:cNvSpPr>
          <p:nvPr>
            <p:ph idx="1"/>
          </p:nvPr>
        </p:nvSpPr>
        <p:spPr/>
        <p:txBody>
          <a:bodyPr/>
          <a:lstStyle/>
          <a:p>
            <a:endParaRPr lang="de-CH"/>
          </a:p>
        </p:txBody>
      </p:sp>
      <p:sp>
        <p:nvSpPr>
          <p:cNvPr id="2" name="Title 1">
            <a:extLst>
              <a:ext uri="{FF2B5EF4-FFF2-40B4-BE49-F238E27FC236}">
                <a16:creationId xmlns:a16="http://schemas.microsoft.com/office/drawing/2014/main" id="{5AD1E431-F356-4DF8-83C3-20061DB5EE2A}"/>
              </a:ext>
            </a:extLst>
          </p:cNvPr>
          <p:cNvSpPr>
            <a:spLocks noGrp="1"/>
          </p:cNvSpPr>
          <p:nvPr>
            <p:ph type="title"/>
          </p:nvPr>
        </p:nvSpPr>
        <p:spPr/>
        <p:txBody>
          <a:bodyPr/>
          <a:lstStyle/>
          <a:p>
            <a:r>
              <a:rPr lang="de-DE" noProof="0"/>
              <a:t>Genetischer Algorithmus</a:t>
            </a:r>
          </a:p>
        </p:txBody>
      </p:sp>
      <p:sp>
        <p:nvSpPr>
          <p:cNvPr id="4" name="Rectangle 3">
            <a:extLst>
              <a:ext uri="{FF2B5EF4-FFF2-40B4-BE49-F238E27FC236}">
                <a16:creationId xmlns:a16="http://schemas.microsoft.com/office/drawing/2014/main" id="{21F4B37F-D10E-4F85-94A3-7CF7881F4330}"/>
              </a:ext>
            </a:extLst>
          </p:cNvPr>
          <p:cNvSpPr/>
          <p:nvPr/>
        </p:nvSpPr>
        <p:spPr>
          <a:xfrm>
            <a:off x="6621280" y="2013981"/>
            <a:ext cx="5149211" cy="3189546"/>
          </a:xfrm>
          <a:prstGeom prst="rect">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 name="Content Placeholder 17">
            <a:extLst>
              <a:ext uri="{FF2B5EF4-FFF2-40B4-BE49-F238E27FC236}">
                <a16:creationId xmlns:a16="http://schemas.microsoft.com/office/drawing/2014/main" id="{275B5E9F-FDDA-4A1C-B95E-4AE13F52C423}"/>
              </a:ext>
            </a:extLst>
          </p:cNvPr>
          <p:cNvPicPr>
            <a:picLocks noChangeAspect="1"/>
          </p:cNvPicPr>
          <p:nvPr/>
        </p:nvPicPr>
        <p:blipFill rotWithShape="1">
          <a:blip r:embed="rId2"/>
          <a:srcRect l="434" r="434"/>
          <a:stretch/>
        </p:blipFill>
        <p:spPr>
          <a:xfrm>
            <a:off x="513144" y="1972658"/>
            <a:ext cx="5720640" cy="3779749"/>
          </a:xfrm>
          <a:prstGeom prst="rect">
            <a:avLst/>
          </a:prstGeom>
        </p:spPr>
      </p:pic>
      <p:sp>
        <p:nvSpPr>
          <p:cNvPr id="6" name="Rectangle 5">
            <a:extLst>
              <a:ext uri="{FF2B5EF4-FFF2-40B4-BE49-F238E27FC236}">
                <a16:creationId xmlns:a16="http://schemas.microsoft.com/office/drawing/2014/main" id="{F72BFFE6-C393-4C8E-A0B3-F70DF30D1757}"/>
              </a:ext>
            </a:extLst>
          </p:cNvPr>
          <p:cNvSpPr/>
          <p:nvPr/>
        </p:nvSpPr>
        <p:spPr>
          <a:xfrm>
            <a:off x="9933401" y="260785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F</a:t>
            </a:r>
          </a:p>
        </p:txBody>
      </p:sp>
      <p:sp>
        <p:nvSpPr>
          <p:cNvPr id="7" name="Rectangle 6">
            <a:extLst>
              <a:ext uri="{FF2B5EF4-FFF2-40B4-BE49-F238E27FC236}">
                <a16:creationId xmlns:a16="http://schemas.microsoft.com/office/drawing/2014/main" id="{31BE4071-FA0F-4369-9437-040469C02BA9}"/>
              </a:ext>
            </a:extLst>
          </p:cNvPr>
          <p:cNvSpPr/>
          <p:nvPr/>
        </p:nvSpPr>
        <p:spPr>
          <a:xfrm>
            <a:off x="10565887"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G</a:t>
            </a:r>
          </a:p>
        </p:txBody>
      </p:sp>
      <p:sp>
        <p:nvSpPr>
          <p:cNvPr id="8" name="Rectangle 7">
            <a:extLst>
              <a:ext uri="{FF2B5EF4-FFF2-40B4-BE49-F238E27FC236}">
                <a16:creationId xmlns:a16="http://schemas.microsoft.com/office/drawing/2014/main" id="{8217EC1C-0660-4102-AC7A-56C2687F0CA9}"/>
              </a:ext>
            </a:extLst>
          </p:cNvPr>
          <p:cNvSpPr/>
          <p:nvPr/>
        </p:nvSpPr>
        <p:spPr>
          <a:xfrm>
            <a:off x="11198372"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H</a:t>
            </a:r>
          </a:p>
        </p:txBody>
      </p:sp>
      <p:sp>
        <p:nvSpPr>
          <p:cNvPr id="9" name="Rectangle 8">
            <a:extLst>
              <a:ext uri="{FF2B5EF4-FFF2-40B4-BE49-F238E27FC236}">
                <a16:creationId xmlns:a16="http://schemas.microsoft.com/office/drawing/2014/main" id="{5132291C-A9B1-4260-96C3-4DB88A0D17A3}"/>
              </a:ext>
            </a:extLst>
          </p:cNvPr>
          <p:cNvSpPr/>
          <p:nvPr/>
        </p:nvSpPr>
        <p:spPr>
          <a:xfrm>
            <a:off x="8668430" y="260581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10" name="Rectangle 9">
            <a:extLst>
              <a:ext uri="{FF2B5EF4-FFF2-40B4-BE49-F238E27FC236}">
                <a16:creationId xmlns:a16="http://schemas.microsoft.com/office/drawing/2014/main" id="{6831E067-D3BC-410E-91EC-70296ABED52E}"/>
              </a:ext>
            </a:extLst>
          </p:cNvPr>
          <p:cNvSpPr/>
          <p:nvPr/>
        </p:nvSpPr>
        <p:spPr>
          <a:xfrm>
            <a:off x="9300916"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11" name="TextBox 10">
            <a:extLst>
              <a:ext uri="{FF2B5EF4-FFF2-40B4-BE49-F238E27FC236}">
                <a16:creationId xmlns:a16="http://schemas.microsoft.com/office/drawing/2014/main" id="{BC101992-DDB7-4DBE-92D6-8D58BB748AE6}"/>
              </a:ext>
            </a:extLst>
          </p:cNvPr>
          <p:cNvSpPr txBox="1"/>
          <p:nvPr/>
        </p:nvSpPr>
        <p:spPr>
          <a:xfrm>
            <a:off x="8628639" y="2136372"/>
            <a:ext cx="1228221" cy="369332"/>
          </a:xfrm>
          <a:prstGeom prst="rect">
            <a:avLst/>
          </a:prstGeom>
          <a:noFill/>
        </p:spPr>
        <p:txBody>
          <a:bodyPr wrap="none" rtlCol="0">
            <a:spAutoFit/>
          </a:bodyPr>
          <a:lstStyle/>
          <a:p>
            <a:r>
              <a:rPr lang="de-CH"/>
              <a:t>Sequenz A</a:t>
            </a:r>
          </a:p>
        </p:txBody>
      </p:sp>
      <p:sp>
        <p:nvSpPr>
          <p:cNvPr id="12" name="Rectangle 11">
            <a:extLst>
              <a:ext uri="{FF2B5EF4-FFF2-40B4-BE49-F238E27FC236}">
                <a16:creationId xmlns:a16="http://schemas.microsoft.com/office/drawing/2014/main" id="{15D936A5-311F-4B4A-A80C-BCC1AFB5669B}"/>
              </a:ext>
            </a:extLst>
          </p:cNvPr>
          <p:cNvSpPr/>
          <p:nvPr/>
        </p:nvSpPr>
        <p:spPr>
          <a:xfrm>
            <a:off x="6770971" y="261543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13" name="Rectangle 12">
            <a:extLst>
              <a:ext uri="{FF2B5EF4-FFF2-40B4-BE49-F238E27FC236}">
                <a16:creationId xmlns:a16="http://schemas.microsoft.com/office/drawing/2014/main" id="{C37063C7-B183-4822-9865-E8E2C743DB6F}"/>
              </a:ext>
            </a:extLst>
          </p:cNvPr>
          <p:cNvSpPr/>
          <p:nvPr/>
        </p:nvSpPr>
        <p:spPr>
          <a:xfrm>
            <a:off x="7401623" y="2611860"/>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14" name="Rectangle 13">
            <a:extLst>
              <a:ext uri="{FF2B5EF4-FFF2-40B4-BE49-F238E27FC236}">
                <a16:creationId xmlns:a16="http://schemas.microsoft.com/office/drawing/2014/main" id="{2DE5BF75-C730-4F71-8846-E823A0D4287B}"/>
              </a:ext>
            </a:extLst>
          </p:cNvPr>
          <p:cNvSpPr/>
          <p:nvPr/>
        </p:nvSpPr>
        <p:spPr>
          <a:xfrm>
            <a:off x="8036993" y="2607080"/>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grpSp>
        <p:nvGrpSpPr>
          <p:cNvPr id="15" name="Group 14">
            <a:extLst>
              <a:ext uri="{FF2B5EF4-FFF2-40B4-BE49-F238E27FC236}">
                <a16:creationId xmlns:a16="http://schemas.microsoft.com/office/drawing/2014/main" id="{6F88ADB1-02C4-4D25-91EA-16FEEC7929A9}"/>
              </a:ext>
            </a:extLst>
          </p:cNvPr>
          <p:cNvGrpSpPr/>
          <p:nvPr/>
        </p:nvGrpSpPr>
        <p:grpSpPr>
          <a:xfrm>
            <a:off x="6770973" y="3139313"/>
            <a:ext cx="4840774" cy="881592"/>
            <a:chOff x="6770973" y="2136372"/>
            <a:chExt cx="4840774" cy="881592"/>
          </a:xfrm>
        </p:grpSpPr>
        <p:sp>
          <p:nvSpPr>
            <p:cNvPr id="16" name="Rectangle 15">
              <a:extLst>
                <a:ext uri="{FF2B5EF4-FFF2-40B4-BE49-F238E27FC236}">
                  <a16:creationId xmlns:a16="http://schemas.microsoft.com/office/drawing/2014/main" id="{B1E65A84-3601-4047-AC4E-AD42BC68AB4D}"/>
                </a:ext>
              </a:extLst>
            </p:cNvPr>
            <p:cNvSpPr/>
            <p:nvPr/>
          </p:nvSpPr>
          <p:spPr>
            <a:xfrm>
              <a:off x="9933401" y="260785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17" name="Rectangle 16">
              <a:extLst>
                <a:ext uri="{FF2B5EF4-FFF2-40B4-BE49-F238E27FC236}">
                  <a16:creationId xmlns:a16="http://schemas.microsoft.com/office/drawing/2014/main" id="{28F71778-165D-4A49-AE3A-8C3B245AA2A2}"/>
                </a:ext>
              </a:extLst>
            </p:cNvPr>
            <p:cNvSpPr/>
            <p:nvPr/>
          </p:nvSpPr>
          <p:spPr>
            <a:xfrm>
              <a:off x="10565887"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F</a:t>
              </a:r>
            </a:p>
          </p:txBody>
        </p:sp>
        <p:sp>
          <p:nvSpPr>
            <p:cNvPr id="18" name="Rectangle 17">
              <a:extLst>
                <a:ext uri="{FF2B5EF4-FFF2-40B4-BE49-F238E27FC236}">
                  <a16:creationId xmlns:a16="http://schemas.microsoft.com/office/drawing/2014/main" id="{33CDAE93-5908-45DE-A834-54544BA1D5D7}"/>
                </a:ext>
              </a:extLst>
            </p:cNvPr>
            <p:cNvSpPr/>
            <p:nvPr/>
          </p:nvSpPr>
          <p:spPr>
            <a:xfrm>
              <a:off x="11198372"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19" name="Rectangle 18">
              <a:extLst>
                <a:ext uri="{FF2B5EF4-FFF2-40B4-BE49-F238E27FC236}">
                  <a16:creationId xmlns:a16="http://schemas.microsoft.com/office/drawing/2014/main" id="{AF7AE3E0-A751-4188-9234-8B2F8D358B64}"/>
                </a:ext>
              </a:extLst>
            </p:cNvPr>
            <p:cNvSpPr/>
            <p:nvPr/>
          </p:nvSpPr>
          <p:spPr>
            <a:xfrm>
              <a:off x="6770973" y="260581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20" name="Rectangle 19">
              <a:extLst>
                <a:ext uri="{FF2B5EF4-FFF2-40B4-BE49-F238E27FC236}">
                  <a16:creationId xmlns:a16="http://schemas.microsoft.com/office/drawing/2014/main" id="{07F17FD9-F249-4832-9351-B7F0B825663B}"/>
                </a:ext>
              </a:extLst>
            </p:cNvPr>
            <p:cNvSpPr/>
            <p:nvPr/>
          </p:nvSpPr>
          <p:spPr>
            <a:xfrm>
              <a:off x="7403459" y="260581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G</a:t>
              </a:r>
            </a:p>
          </p:txBody>
        </p:sp>
        <p:sp>
          <p:nvSpPr>
            <p:cNvPr id="21" name="Rectangle 20">
              <a:extLst>
                <a:ext uri="{FF2B5EF4-FFF2-40B4-BE49-F238E27FC236}">
                  <a16:creationId xmlns:a16="http://schemas.microsoft.com/office/drawing/2014/main" id="{4E443C72-346B-4766-AF24-A5E08639D477}"/>
                </a:ext>
              </a:extLst>
            </p:cNvPr>
            <p:cNvSpPr/>
            <p:nvPr/>
          </p:nvSpPr>
          <p:spPr>
            <a:xfrm>
              <a:off x="8035944" y="2591530"/>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sp>
          <p:nvSpPr>
            <p:cNvPr id="22" name="Rectangle 21">
              <a:extLst>
                <a:ext uri="{FF2B5EF4-FFF2-40B4-BE49-F238E27FC236}">
                  <a16:creationId xmlns:a16="http://schemas.microsoft.com/office/drawing/2014/main" id="{2F90F474-CA4A-4233-949D-882F4B89B54F}"/>
                </a:ext>
              </a:extLst>
            </p:cNvPr>
            <p:cNvSpPr/>
            <p:nvPr/>
          </p:nvSpPr>
          <p:spPr>
            <a:xfrm>
              <a:off x="8668430" y="260581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H</a:t>
              </a:r>
            </a:p>
          </p:txBody>
        </p:sp>
        <p:sp>
          <p:nvSpPr>
            <p:cNvPr id="23" name="Rectangle 22">
              <a:extLst>
                <a:ext uri="{FF2B5EF4-FFF2-40B4-BE49-F238E27FC236}">
                  <a16:creationId xmlns:a16="http://schemas.microsoft.com/office/drawing/2014/main" id="{1A5716D5-B5A5-4D59-A4E3-0BD09FABE6C1}"/>
                </a:ext>
              </a:extLst>
            </p:cNvPr>
            <p:cNvSpPr/>
            <p:nvPr/>
          </p:nvSpPr>
          <p:spPr>
            <a:xfrm>
              <a:off x="9300916"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24" name="TextBox 23">
              <a:extLst>
                <a:ext uri="{FF2B5EF4-FFF2-40B4-BE49-F238E27FC236}">
                  <a16:creationId xmlns:a16="http://schemas.microsoft.com/office/drawing/2014/main" id="{4CFE2F3D-F638-4ABA-BB7A-60A86BD8BDE3}"/>
                </a:ext>
              </a:extLst>
            </p:cNvPr>
            <p:cNvSpPr txBox="1"/>
            <p:nvPr/>
          </p:nvSpPr>
          <p:spPr>
            <a:xfrm>
              <a:off x="8628639" y="2136372"/>
              <a:ext cx="1228221" cy="369332"/>
            </a:xfrm>
            <a:prstGeom prst="rect">
              <a:avLst/>
            </a:prstGeom>
            <a:noFill/>
          </p:spPr>
          <p:txBody>
            <a:bodyPr wrap="none" rtlCol="0">
              <a:spAutoFit/>
            </a:bodyPr>
            <a:lstStyle/>
            <a:p>
              <a:r>
                <a:rPr lang="de-CH"/>
                <a:t>Sequenz B</a:t>
              </a:r>
            </a:p>
          </p:txBody>
        </p:sp>
      </p:grpSp>
      <p:grpSp>
        <p:nvGrpSpPr>
          <p:cNvPr id="25" name="Group 24">
            <a:extLst>
              <a:ext uri="{FF2B5EF4-FFF2-40B4-BE49-F238E27FC236}">
                <a16:creationId xmlns:a16="http://schemas.microsoft.com/office/drawing/2014/main" id="{F08819A0-A02D-4051-BE87-E7EE89C5E72C}"/>
              </a:ext>
            </a:extLst>
          </p:cNvPr>
          <p:cNvGrpSpPr/>
          <p:nvPr/>
        </p:nvGrpSpPr>
        <p:grpSpPr>
          <a:xfrm>
            <a:off x="6770973" y="4101476"/>
            <a:ext cx="4840774" cy="881592"/>
            <a:chOff x="6770973" y="2136372"/>
            <a:chExt cx="4840774" cy="881592"/>
          </a:xfrm>
        </p:grpSpPr>
        <p:sp>
          <p:nvSpPr>
            <p:cNvPr id="26" name="Rectangle 25">
              <a:extLst>
                <a:ext uri="{FF2B5EF4-FFF2-40B4-BE49-F238E27FC236}">
                  <a16:creationId xmlns:a16="http://schemas.microsoft.com/office/drawing/2014/main" id="{468ED0E3-A757-44B1-BC24-FAFE100F104B}"/>
                </a:ext>
              </a:extLst>
            </p:cNvPr>
            <p:cNvSpPr/>
            <p:nvPr/>
          </p:nvSpPr>
          <p:spPr>
            <a:xfrm>
              <a:off x="9933401" y="260785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F</a:t>
              </a:r>
            </a:p>
          </p:txBody>
        </p:sp>
        <p:sp>
          <p:nvSpPr>
            <p:cNvPr id="27" name="Rectangle 26">
              <a:extLst>
                <a:ext uri="{FF2B5EF4-FFF2-40B4-BE49-F238E27FC236}">
                  <a16:creationId xmlns:a16="http://schemas.microsoft.com/office/drawing/2014/main" id="{4F832820-5B37-4CE0-97D0-8B4CC395BC9C}"/>
                </a:ext>
              </a:extLst>
            </p:cNvPr>
            <p:cNvSpPr/>
            <p:nvPr/>
          </p:nvSpPr>
          <p:spPr>
            <a:xfrm>
              <a:off x="10565887"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28" name="Rectangle 27">
              <a:extLst>
                <a:ext uri="{FF2B5EF4-FFF2-40B4-BE49-F238E27FC236}">
                  <a16:creationId xmlns:a16="http://schemas.microsoft.com/office/drawing/2014/main" id="{1D14C10F-7A38-49CB-BBCF-55CA97EAA99B}"/>
                </a:ext>
              </a:extLst>
            </p:cNvPr>
            <p:cNvSpPr/>
            <p:nvPr/>
          </p:nvSpPr>
          <p:spPr>
            <a:xfrm>
              <a:off x="11198372"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29" name="Rectangle 28">
              <a:extLst>
                <a:ext uri="{FF2B5EF4-FFF2-40B4-BE49-F238E27FC236}">
                  <a16:creationId xmlns:a16="http://schemas.microsoft.com/office/drawing/2014/main" id="{89CB9EA9-ABB6-40BB-AB15-D14AC2CA7891}"/>
                </a:ext>
              </a:extLst>
            </p:cNvPr>
            <p:cNvSpPr/>
            <p:nvPr/>
          </p:nvSpPr>
          <p:spPr>
            <a:xfrm>
              <a:off x="6770973" y="260581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30" name="Rectangle 29">
              <a:extLst>
                <a:ext uri="{FF2B5EF4-FFF2-40B4-BE49-F238E27FC236}">
                  <a16:creationId xmlns:a16="http://schemas.microsoft.com/office/drawing/2014/main" id="{9A6340D6-96DF-462C-8EE7-B08EEB5570A2}"/>
                </a:ext>
              </a:extLst>
            </p:cNvPr>
            <p:cNvSpPr/>
            <p:nvPr/>
          </p:nvSpPr>
          <p:spPr>
            <a:xfrm>
              <a:off x="7403459" y="260581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sp>
          <p:nvSpPr>
            <p:cNvPr id="31" name="Rectangle 30">
              <a:extLst>
                <a:ext uri="{FF2B5EF4-FFF2-40B4-BE49-F238E27FC236}">
                  <a16:creationId xmlns:a16="http://schemas.microsoft.com/office/drawing/2014/main" id="{35E5F44A-6902-4806-9CDC-C524F66460AC}"/>
                </a:ext>
              </a:extLst>
            </p:cNvPr>
            <p:cNvSpPr/>
            <p:nvPr/>
          </p:nvSpPr>
          <p:spPr>
            <a:xfrm>
              <a:off x="8035944" y="2591530"/>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H</a:t>
              </a:r>
            </a:p>
          </p:txBody>
        </p:sp>
        <p:sp>
          <p:nvSpPr>
            <p:cNvPr id="32" name="Rectangle 31">
              <a:extLst>
                <a:ext uri="{FF2B5EF4-FFF2-40B4-BE49-F238E27FC236}">
                  <a16:creationId xmlns:a16="http://schemas.microsoft.com/office/drawing/2014/main" id="{E6A3ACFB-23F4-4B71-B288-49597ECAE417}"/>
                </a:ext>
              </a:extLst>
            </p:cNvPr>
            <p:cNvSpPr/>
            <p:nvPr/>
          </p:nvSpPr>
          <p:spPr>
            <a:xfrm>
              <a:off x="8668430" y="260581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33" name="Rectangle 32">
              <a:extLst>
                <a:ext uri="{FF2B5EF4-FFF2-40B4-BE49-F238E27FC236}">
                  <a16:creationId xmlns:a16="http://schemas.microsoft.com/office/drawing/2014/main" id="{D044E2CB-C4BC-4B10-BF2E-93211E54D9E4}"/>
                </a:ext>
              </a:extLst>
            </p:cNvPr>
            <p:cNvSpPr/>
            <p:nvPr/>
          </p:nvSpPr>
          <p:spPr>
            <a:xfrm>
              <a:off x="9300916" y="260785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G</a:t>
              </a:r>
            </a:p>
          </p:txBody>
        </p:sp>
        <p:sp>
          <p:nvSpPr>
            <p:cNvPr id="34" name="TextBox 33">
              <a:extLst>
                <a:ext uri="{FF2B5EF4-FFF2-40B4-BE49-F238E27FC236}">
                  <a16:creationId xmlns:a16="http://schemas.microsoft.com/office/drawing/2014/main" id="{D18EB3F3-25EF-444E-82BA-40258668694E}"/>
                </a:ext>
              </a:extLst>
            </p:cNvPr>
            <p:cNvSpPr txBox="1"/>
            <p:nvPr/>
          </p:nvSpPr>
          <p:spPr>
            <a:xfrm>
              <a:off x="8628639" y="2136372"/>
              <a:ext cx="1221809" cy="369332"/>
            </a:xfrm>
            <a:prstGeom prst="rect">
              <a:avLst/>
            </a:prstGeom>
            <a:noFill/>
          </p:spPr>
          <p:txBody>
            <a:bodyPr wrap="none" rtlCol="0">
              <a:spAutoFit/>
            </a:bodyPr>
            <a:lstStyle/>
            <a:p>
              <a:r>
                <a:rPr lang="de-CH"/>
                <a:t>Sequenz C</a:t>
              </a:r>
            </a:p>
          </p:txBody>
        </p:sp>
      </p:grpSp>
      <p:sp>
        <p:nvSpPr>
          <p:cNvPr id="35" name="TextBox 34">
            <a:extLst>
              <a:ext uri="{FF2B5EF4-FFF2-40B4-BE49-F238E27FC236}">
                <a16:creationId xmlns:a16="http://schemas.microsoft.com/office/drawing/2014/main" id="{914F5512-7732-476E-AEC9-0E64B5E4386C}"/>
              </a:ext>
            </a:extLst>
          </p:cNvPr>
          <p:cNvSpPr txBox="1"/>
          <p:nvPr/>
        </p:nvSpPr>
        <p:spPr>
          <a:xfrm rot="10800000">
            <a:off x="6197915" y="3025543"/>
            <a:ext cx="461665" cy="1438425"/>
          </a:xfrm>
          <a:prstGeom prst="rect">
            <a:avLst/>
          </a:prstGeom>
          <a:noFill/>
        </p:spPr>
        <p:txBody>
          <a:bodyPr vert="eaVert" wrap="square" rtlCol="0">
            <a:spAutoFit/>
          </a:bodyPr>
          <a:lstStyle/>
          <a:p>
            <a:r>
              <a:rPr lang="de-CH"/>
              <a:t>Population</a:t>
            </a:r>
          </a:p>
        </p:txBody>
      </p:sp>
      <p:sp>
        <p:nvSpPr>
          <p:cNvPr id="36" name="TextBox 35">
            <a:extLst>
              <a:ext uri="{FF2B5EF4-FFF2-40B4-BE49-F238E27FC236}">
                <a16:creationId xmlns:a16="http://schemas.microsoft.com/office/drawing/2014/main" id="{C15C2237-3845-445C-BB50-4B992BDACA96}"/>
              </a:ext>
            </a:extLst>
          </p:cNvPr>
          <p:cNvSpPr txBox="1"/>
          <p:nvPr/>
        </p:nvSpPr>
        <p:spPr>
          <a:xfrm>
            <a:off x="6621280" y="2174788"/>
            <a:ext cx="712759" cy="369332"/>
          </a:xfrm>
          <a:prstGeom prst="rect">
            <a:avLst/>
          </a:prstGeom>
          <a:noFill/>
        </p:spPr>
        <p:txBody>
          <a:bodyPr wrap="none" rtlCol="0">
            <a:spAutoFit/>
          </a:bodyPr>
          <a:lstStyle/>
          <a:p>
            <a:r>
              <a:rPr lang="de-CH"/>
              <a:t>Stadt</a:t>
            </a:r>
          </a:p>
        </p:txBody>
      </p:sp>
      <p:sp>
        <p:nvSpPr>
          <p:cNvPr id="37" name="Foliennummernplatzhalter 36">
            <a:extLst>
              <a:ext uri="{FF2B5EF4-FFF2-40B4-BE49-F238E27FC236}">
                <a16:creationId xmlns:a16="http://schemas.microsoft.com/office/drawing/2014/main" id="{96965EDA-CDB6-4658-B91C-2AF8DE118E17}"/>
              </a:ext>
            </a:extLst>
          </p:cNvPr>
          <p:cNvSpPr>
            <a:spLocks noGrp="1"/>
          </p:cNvSpPr>
          <p:nvPr>
            <p:ph type="sldNum" sz="quarter" idx="12"/>
          </p:nvPr>
        </p:nvSpPr>
        <p:spPr/>
        <p:txBody>
          <a:bodyPr/>
          <a:lstStyle/>
          <a:p>
            <a:fld id="{EC1D40B7-6553-4D82-8FFD-EF0026BF18EA}" type="slidenum">
              <a:rPr lang="de-CH" smtClean="0"/>
              <a:t>14</a:t>
            </a:fld>
            <a:endParaRPr lang="de-CH"/>
          </a:p>
        </p:txBody>
      </p:sp>
    </p:spTree>
    <p:extLst>
      <p:ext uri="{BB962C8B-B14F-4D97-AF65-F5344CB8AC3E}">
        <p14:creationId xmlns:p14="http://schemas.microsoft.com/office/powerpoint/2010/main" val="305337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12" grpId="0" animBg="1"/>
      <p:bldP spid="13" grpId="0" animBg="1"/>
      <p:bldP spid="14" grpId="0" animBg="1"/>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707F7-93E2-48DD-899E-1164042022BF}"/>
              </a:ext>
            </a:extLst>
          </p:cNvPr>
          <p:cNvSpPr>
            <a:spLocks noGrp="1"/>
          </p:cNvSpPr>
          <p:nvPr>
            <p:ph idx="1"/>
          </p:nvPr>
        </p:nvSpPr>
        <p:spPr/>
        <p:txBody>
          <a:bodyPr/>
          <a:lstStyle/>
          <a:p>
            <a:endParaRPr lang="de-CH"/>
          </a:p>
        </p:txBody>
      </p:sp>
      <p:sp>
        <p:nvSpPr>
          <p:cNvPr id="2" name="Title 1">
            <a:extLst>
              <a:ext uri="{FF2B5EF4-FFF2-40B4-BE49-F238E27FC236}">
                <a16:creationId xmlns:a16="http://schemas.microsoft.com/office/drawing/2014/main" id="{CEB8AA19-8944-4CDE-80DC-4551A18CB963}"/>
              </a:ext>
            </a:extLst>
          </p:cNvPr>
          <p:cNvSpPr>
            <a:spLocks noGrp="1"/>
          </p:cNvSpPr>
          <p:nvPr>
            <p:ph type="title"/>
          </p:nvPr>
        </p:nvSpPr>
        <p:spPr/>
        <p:txBody>
          <a:bodyPr/>
          <a:lstStyle/>
          <a:p>
            <a:r>
              <a:rPr lang="de-DE" noProof="0"/>
              <a:t>Kreuzungsmechanismus</a:t>
            </a:r>
          </a:p>
        </p:txBody>
      </p:sp>
      <p:sp>
        <p:nvSpPr>
          <p:cNvPr id="4" name="Rectangle 3">
            <a:extLst>
              <a:ext uri="{FF2B5EF4-FFF2-40B4-BE49-F238E27FC236}">
                <a16:creationId xmlns:a16="http://schemas.microsoft.com/office/drawing/2014/main" id="{8E647232-42EE-4C53-8C70-9352DDD7AF64}"/>
              </a:ext>
            </a:extLst>
          </p:cNvPr>
          <p:cNvSpPr/>
          <p:nvPr/>
        </p:nvSpPr>
        <p:spPr>
          <a:xfrm>
            <a:off x="9543010" y="2576660"/>
            <a:ext cx="1886987" cy="569523"/>
          </a:xfrm>
          <a:prstGeom prst="rect">
            <a:avLst/>
          </a:prstGeom>
          <a:solidFill>
            <a:schemeClr val="bg1"/>
          </a:solidFill>
          <a:ln w="63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41E27BD7-1C2D-4DCB-9FF4-BBE56E994D24}"/>
              </a:ext>
            </a:extLst>
          </p:cNvPr>
          <p:cNvSpPr/>
          <p:nvPr/>
        </p:nvSpPr>
        <p:spPr>
          <a:xfrm>
            <a:off x="6450676" y="201341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6" name="Rectangle 5">
            <a:extLst>
              <a:ext uri="{FF2B5EF4-FFF2-40B4-BE49-F238E27FC236}">
                <a16:creationId xmlns:a16="http://schemas.microsoft.com/office/drawing/2014/main" id="{6A13315D-7AFF-4197-A9B5-71C84D78EB69}"/>
              </a:ext>
            </a:extLst>
          </p:cNvPr>
          <p:cNvSpPr/>
          <p:nvPr/>
        </p:nvSpPr>
        <p:spPr>
          <a:xfrm>
            <a:off x="7083162" y="201341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7" name="Rectangle 6">
            <a:extLst>
              <a:ext uri="{FF2B5EF4-FFF2-40B4-BE49-F238E27FC236}">
                <a16:creationId xmlns:a16="http://schemas.microsoft.com/office/drawing/2014/main" id="{D9DF4A0C-E9B1-47C4-82A9-53CB7EB2A8FD}"/>
              </a:ext>
            </a:extLst>
          </p:cNvPr>
          <p:cNvSpPr/>
          <p:nvPr/>
        </p:nvSpPr>
        <p:spPr>
          <a:xfrm>
            <a:off x="7715647" y="1999132"/>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sp>
        <p:nvSpPr>
          <p:cNvPr id="8" name="Rectangle 7">
            <a:extLst>
              <a:ext uri="{FF2B5EF4-FFF2-40B4-BE49-F238E27FC236}">
                <a16:creationId xmlns:a16="http://schemas.microsoft.com/office/drawing/2014/main" id="{3977D94C-3B66-43FC-9433-BE8742F2215A}"/>
              </a:ext>
            </a:extLst>
          </p:cNvPr>
          <p:cNvSpPr/>
          <p:nvPr/>
        </p:nvSpPr>
        <p:spPr>
          <a:xfrm>
            <a:off x="8348133" y="201341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9" name="Rectangle 8">
            <a:extLst>
              <a:ext uri="{FF2B5EF4-FFF2-40B4-BE49-F238E27FC236}">
                <a16:creationId xmlns:a16="http://schemas.microsoft.com/office/drawing/2014/main" id="{EC0CE4FB-4010-4283-9DB4-71003BFEB6DB}"/>
              </a:ext>
            </a:extLst>
          </p:cNvPr>
          <p:cNvSpPr/>
          <p:nvPr/>
        </p:nvSpPr>
        <p:spPr>
          <a:xfrm>
            <a:off x="8980619" y="201545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10" name="Rectangle 9">
            <a:extLst>
              <a:ext uri="{FF2B5EF4-FFF2-40B4-BE49-F238E27FC236}">
                <a16:creationId xmlns:a16="http://schemas.microsoft.com/office/drawing/2014/main" id="{9B7E291E-0567-47D0-800D-E665DCBBA30F}"/>
              </a:ext>
            </a:extLst>
          </p:cNvPr>
          <p:cNvSpPr/>
          <p:nvPr/>
        </p:nvSpPr>
        <p:spPr>
          <a:xfrm>
            <a:off x="6450676" y="267040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11" name="Rectangle 10">
            <a:extLst>
              <a:ext uri="{FF2B5EF4-FFF2-40B4-BE49-F238E27FC236}">
                <a16:creationId xmlns:a16="http://schemas.microsoft.com/office/drawing/2014/main" id="{48302346-2701-4208-97B1-8442F2C757F7}"/>
              </a:ext>
            </a:extLst>
          </p:cNvPr>
          <p:cNvSpPr/>
          <p:nvPr/>
        </p:nvSpPr>
        <p:spPr>
          <a:xfrm>
            <a:off x="7083162" y="267040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D</a:t>
            </a:r>
          </a:p>
        </p:txBody>
      </p:sp>
      <p:sp>
        <p:nvSpPr>
          <p:cNvPr id="12" name="Rectangle 11">
            <a:extLst>
              <a:ext uri="{FF2B5EF4-FFF2-40B4-BE49-F238E27FC236}">
                <a16:creationId xmlns:a16="http://schemas.microsoft.com/office/drawing/2014/main" id="{FC1215F7-9299-4B1F-B0C4-E1EF1132A8AA}"/>
              </a:ext>
            </a:extLst>
          </p:cNvPr>
          <p:cNvSpPr/>
          <p:nvPr/>
        </p:nvSpPr>
        <p:spPr>
          <a:xfrm>
            <a:off x="7715647" y="265612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B</a:t>
            </a:r>
          </a:p>
        </p:txBody>
      </p:sp>
      <p:sp>
        <p:nvSpPr>
          <p:cNvPr id="13" name="Rectangle 12">
            <a:extLst>
              <a:ext uri="{FF2B5EF4-FFF2-40B4-BE49-F238E27FC236}">
                <a16:creationId xmlns:a16="http://schemas.microsoft.com/office/drawing/2014/main" id="{EB65E38F-9537-4121-9216-E52B659BF75E}"/>
              </a:ext>
            </a:extLst>
          </p:cNvPr>
          <p:cNvSpPr/>
          <p:nvPr/>
        </p:nvSpPr>
        <p:spPr>
          <a:xfrm>
            <a:off x="8348133" y="267040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C</a:t>
            </a:r>
          </a:p>
        </p:txBody>
      </p:sp>
      <p:sp>
        <p:nvSpPr>
          <p:cNvPr id="14" name="Rectangle 13">
            <a:extLst>
              <a:ext uri="{FF2B5EF4-FFF2-40B4-BE49-F238E27FC236}">
                <a16:creationId xmlns:a16="http://schemas.microsoft.com/office/drawing/2014/main" id="{F6DDC1C2-B25F-4AD7-91A3-C6FDDA9A18D3}"/>
              </a:ext>
            </a:extLst>
          </p:cNvPr>
          <p:cNvSpPr/>
          <p:nvPr/>
        </p:nvSpPr>
        <p:spPr>
          <a:xfrm>
            <a:off x="8980619" y="267244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15" name="Rectangle 14">
            <a:extLst>
              <a:ext uri="{FF2B5EF4-FFF2-40B4-BE49-F238E27FC236}">
                <a16:creationId xmlns:a16="http://schemas.microsoft.com/office/drawing/2014/main" id="{C20A90BB-CC0C-46AE-A95D-6EE7F41588AF}"/>
              </a:ext>
            </a:extLst>
          </p:cNvPr>
          <p:cNvSpPr/>
          <p:nvPr/>
        </p:nvSpPr>
        <p:spPr>
          <a:xfrm>
            <a:off x="9613104" y="267040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H</a:t>
            </a:r>
          </a:p>
        </p:txBody>
      </p:sp>
      <p:sp>
        <p:nvSpPr>
          <p:cNvPr id="16" name="Rectangle 15">
            <a:extLst>
              <a:ext uri="{FF2B5EF4-FFF2-40B4-BE49-F238E27FC236}">
                <a16:creationId xmlns:a16="http://schemas.microsoft.com/office/drawing/2014/main" id="{632D5A95-BB05-4782-BE43-B2077641CBE3}"/>
              </a:ext>
            </a:extLst>
          </p:cNvPr>
          <p:cNvSpPr/>
          <p:nvPr/>
        </p:nvSpPr>
        <p:spPr>
          <a:xfrm>
            <a:off x="10245590" y="267040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F</a:t>
            </a:r>
          </a:p>
        </p:txBody>
      </p:sp>
      <p:sp>
        <p:nvSpPr>
          <p:cNvPr id="17" name="Rectangle 16">
            <a:extLst>
              <a:ext uri="{FF2B5EF4-FFF2-40B4-BE49-F238E27FC236}">
                <a16:creationId xmlns:a16="http://schemas.microsoft.com/office/drawing/2014/main" id="{E61D7817-9F24-4C4A-BD51-911BFE0C76B4}"/>
              </a:ext>
            </a:extLst>
          </p:cNvPr>
          <p:cNvSpPr/>
          <p:nvPr/>
        </p:nvSpPr>
        <p:spPr>
          <a:xfrm>
            <a:off x="10878075" y="267040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G</a:t>
            </a:r>
          </a:p>
        </p:txBody>
      </p:sp>
      <p:sp>
        <p:nvSpPr>
          <p:cNvPr id="18" name="Rectangle 17">
            <a:extLst>
              <a:ext uri="{FF2B5EF4-FFF2-40B4-BE49-F238E27FC236}">
                <a16:creationId xmlns:a16="http://schemas.microsoft.com/office/drawing/2014/main" id="{B40C8C9A-50FC-4553-8B4E-09D654D9D0AD}"/>
              </a:ext>
            </a:extLst>
          </p:cNvPr>
          <p:cNvSpPr/>
          <p:nvPr/>
        </p:nvSpPr>
        <p:spPr>
          <a:xfrm>
            <a:off x="6450676" y="201137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19" name="Rectangle 18">
            <a:extLst>
              <a:ext uri="{FF2B5EF4-FFF2-40B4-BE49-F238E27FC236}">
                <a16:creationId xmlns:a16="http://schemas.microsoft.com/office/drawing/2014/main" id="{7C53A600-08DB-4DD3-B8FA-85E1633393A0}"/>
              </a:ext>
            </a:extLst>
          </p:cNvPr>
          <p:cNvSpPr/>
          <p:nvPr/>
        </p:nvSpPr>
        <p:spPr>
          <a:xfrm>
            <a:off x="7083162" y="201137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20" name="Rectangle 19">
            <a:extLst>
              <a:ext uri="{FF2B5EF4-FFF2-40B4-BE49-F238E27FC236}">
                <a16:creationId xmlns:a16="http://schemas.microsoft.com/office/drawing/2014/main" id="{05DA59C7-C69E-4F3F-84D9-4591D6E0F304}"/>
              </a:ext>
            </a:extLst>
          </p:cNvPr>
          <p:cNvSpPr/>
          <p:nvPr/>
        </p:nvSpPr>
        <p:spPr>
          <a:xfrm>
            <a:off x="7715647" y="1997091"/>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sp>
        <p:nvSpPr>
          <p:cNvPr id="21" name="Rectangle 20">
            <a:extLst>
              <a:ext uri="{FF2B5EF4-FFF2-40B4-BE49-F238E27FC236}">
                <a16:creationId xmlns:a16="http://schemas.microsoft.com/office/drawing/2014/main" id="{25219FD2-C718-49F8-8354-86CC434574F0}"/>
              </a:ext>
            </a:extLst>
          </p:cNvPr>
          <p:cNvSpPr/>
          <p:nvPr/>
        </p:nvSpPr>
        <p:spPr>
          <a:xfrm>
            <a:off x="8348133" y="201137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22" name="Rectangle 21">
            <a:extLst>
              <a:ext uri="{FF2B5EF4-FFF2-40B4-BE49-F238E27FC236}">
                <a16:creationId xmlns:a16="http://schemas.microsoft.com/office/drawing/2014/main" id="{631CD77C-1101-42EA-B594-0D863BA2EBA1}"/>
              </a:ext>
            </a:extLst>
          </p:cNvPr>
          <p:cNvSpPr/>
          <p:nvPr/>
        </p:nvSpPr>
        <p:spPr>
          <a:xfrm>
            <a:off x="8980619" y="201341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pic>
        <p:nvPicPr>
          <p:cNvPr id="23" name="Picture 22">
            <a:extLst>
              <a:ext uri="{FF2B5EF4-FFF2-40B4-BE49-F238E27FC236}">
                <a16:creationId xmlns:a16="http://schemas.microsoft.com/office/drawing/2014/main" id="{C05706FF-8B47-4108-BCE5-92BAA83E2483}"/>
              </a:ext>
            </a:extLst>
          </p:cNvPr>
          <p:cNvPicPr>
            <a:picLocks noChangeAspect="1"/>
          </p:cNvPicPr>
          <p:nvPr/>
        </p:nvPicPr>
        <p:blipFill>
          <a:blip r:embed="rId3"/>
          <a:stretch>
            <a:fillRect/>
          </a:stretch>
        </p:blipFill>
        <p:spPr>
          <a:xfrm>
            <a:off x="672666" y="2576660"/>
            <a:ext cx="4140685" cy="2712093"/>
          </a:xfrm>
          <a:prstGeom prst="rect">
            <a:avLst/>
          </a:prstGeom>
        </p:spPr>
      </p:pic>
      <p:cxnSp>
        <p:nvCxnSpPr>
          <p:cNvPr id="24" name="Straight Connector 23">
            <a:extLst>
              <a:ext uri="{FF2B5EF4-FFF2-40B4-BE49-F238E27FC236}">
                <a16:creationId xmlns:a16="http://schemas.microsoft.com/office/drawing/2014/main" id="{21A7FB34-FD22-4DE5-9CBC-E35DFEC4AD21}"/>
              </a:ext>
            </a:extLst>
          </p:cNvPr>
          <p:cNvCxnSpPr>
            <a:cxnSpLocks/>
          </p:cNvCxnSpPr>
          <p:nvPr/>
        </p:nvCxnSpPr>
        <p:spPr>
          <a:xfrm>
            <a:off x="9478787" y="1808225"/>
            <a:ext cx="24938" cy="40106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31F75E2-7F26-4055-860A-D84DB81C23CC}"/>
              </a:ext>
            </a:extLst>
          </p:cNvPr>
          <p:cNvSpPr txBox="1"/>
          <p:nvPr/>
        </p:nvSpPr>
        <p:spPr>
          <a:xfrm>
            <a:off x="4969002" y="2052152"/>
            <a:ext cx="1260153" cy="369332"/>
          </a:xfrm>
          <a:prstGeom prst="rect">
            <a:avLst/>
          </a:prstGeom>
          <a:noFill/>
        </p:spPr>
        <p:txBody>
          <a:bodyPr wrap="none" rtlCol="0">
            <a:spAutoFit/>
          </a:bodyPr>
          <a:lstStyle/>
          <a:p>
            <a:r>
              <a:rPr lang="de-CH"/>
              <a:t>Elternteil A</a:t>
            </a:r>
          </a:p>
        </p:txBody>
      </p:sp>
      <p:sp>
        <p:nvSpPr>
          <p:cNvPr id="26" name="TextBox 25">
            <a:extLst>
              <a:ext uri="{FF2B5EF4-FFF2-40B4-BE49-F238E27FC236}">
                <a16:creationId xmlns:a16="http://schemas.microsoft.com/office/drawing/2014/main" id="{649463DF-9184-4838-BEEB-11DF22411567}"/>
              </a:ext>
            </a:extLst>
          </p:cNvPr>
          <p:cNvSpPr txBox="1"/>
          <p:nvPr/>
        </p:nvSpPr>
        <p:spPr>
          <a:xfrm>
            <a:off x="4963301" y="2690794"/>
            <a:ext cx="1260153" cy="369332"/>
          </a:xfrm>
          <a:prstGeom prst="rect">
            <a:avLst/>
          </a:prstGeom>
          <a:noFill/>
        </p:spPr>
        <p:txBody>
          <a:bodyPr wrap="none" rtlCol="0">
            <a:spAutoFit/>
          </a:bodyPr>
          <a:lstStyle/>
          <a:p>
            <a:r>
              <a:rPr lang="de-CH"/>
              <a:t>Elternteil B</a:t>
            </a:r>
          </a:p>
        </p:txBody>
      </p:sp>
      <p:sp>
        <p:nvSpPr>
          <p:cNvPr id="27" name="Rectangle 26">
            <a:extLst>
              <a:ext uri="{FF2B5EF4-FFF2-40B4-BE49-F238E27FC236}">
                <a16:creationId xmlns:a16="http://schemas.microsoft.com/office/drawing/2014/main" id="{4A2F0E9F-1B63-4920-BF82-2FDB483D7903}"/>
              </a:ext>
            </a:extLst>
          </p:cNvPr>
          <p:cNvSpPr/>
          <p:nvPr/>
        </p:nvSpPr>
        <p:spPr>
          <a:xfrm>
            <a:off x="6450676" y="4327427"/>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28" name="Rectangle 27">
            <a:extLst>
              <a:ext uri="{FF2B5EF4-FFF2-40B4-BE49-F238E27FC236}">
                <a16:creationId xmlns:a16="http://schemas.microsoft.com/office/drawing/2014/main" id="{342C9F49-144F-497B-8504-DBB539AADF2D}"/>
              </a:ext>
            </a:extLst>
          </p:cNvPr>
          <p:cNvSpPr/>
          <p:nvPr/>
        </p:nvSpPr>
        <p:spPr>
          <a:xfrm>
            <a:off x="7083162" y="4327427"/>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29" name="Rectangle 28">
            <a:extLst>
              <a:ext uri="{FF2B5EF4-FFF2-40B4-BE49-F238E27FC236}">
                <a16:creationId xmlns:a16="http://schemas.microsoft.com/office/drawing/2014/main" id="{9DDC73E9-5F1A-4A86-B5CA-3BF2A73709C7}"/>
              </a:ext>
            </a:extLst>
          </p:cNvPr>
          <p:cNvSpPr/>
          <p:nvPr/>
        </p:nvSpPr>
        <p:spPr>
          <a:xfrm>
            <a:off x="7715647" y="4313144"/>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sp>
        <p:nvSpPr>
          <p:cNvPr id="30" name="Rectangle 29">
            <a:extLst>
              <a:ext uri="{FF2B5EF4-FFF2-40B4-BE49-F238E27FC236}">
                <a16:creationId xmlns:a16="http://schemas.microsoft.com/office/drawing/2014/main" id="{18A5A0BD-4BD9-487D-8043-FDED41EFC94B}"/>
              </a:ext>
            </a:extLst>
          </p:cNvPr>
          <p:cNvSpPr/>
          <p:nvPr/>
        </p:nvSpPr>
        <p:spPr>
          <a:xfrm>
            <a:off x="8348133" y="4327427"/>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31" name="Rectangle 30">
            <a:extLst>
              <a:ext uri="{FF2B5EF4-FFF2-40B4-BE49-F238E27FC236}">
                <a16:creationId xmlns:a16="http://schemas.microsoft.com/office/drawing/2014/main" id="{3F9BDAC0-F914-499B-9154-EA08620AC426}"/>
              </a:ext>
            </a:extLst>
          </p:cNvPr>
          <p:cNvSpPr/>
          <p:nvPr/>
        </p:nvSpPr>
        <p:spPr>
          <a:xfrm>
            <a:off x="8980619" y="4329467"/>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32" name="Rectangle 31">
            <a:extLst>
              <a:ext uri="{FF2B5EF4-FFF2-40B4-BE49-F238E27FC236}">
                <a16:creationId xmlns:a16="http://schemas.microsoft.com/office/drawing/2014/main" id="{AB6929B8-4601-4B6A-912F-341D6EDB813B}"/>
              </a:ext>
            </a:extLst>
          </p:cNvPr>
          <p:cNvSpPr/>
          <p:nvPr/>
        </p:nvSpPr>
        <p:spPr>
          <a:xfrm>
            <a:off x="6450676" y="4984418"/>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33" name="Rectangle 32">
            <a:extLst>
              <a:ext uri="{FF2B5EF4-FFF2-40B4-BE49-F238E27FC236}">
                <a16:creationId xmlns:a16="http://schemas.microsoft.com/office/drawing/2014/main" id="{1F3C2C69-94F0-4E1E-A8A4-BF66545FBB15}"/>
              </a:ext>
            </a:extLst>
          </p:cNvPr>
          <p:cNvSpPr/>
          <p:nvPr/>
        </p:nvSpPr>
        <p:spPr>
          <a:xfrm>
            <a:off x="7083162" y="4984418"/>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D</a:t>
            </a:r>
          </a:p>
        </p:txBody>
      </p:sp>
      <p:sp>
        <p:nvSpPr>
          <p:cNvPr id="34" name="Rectangle 33">
            <a:extLst>
              <a:ext uri="{FF2B5EF4-FFF2-40B4-BE49-F238E27FC236}">
                <a16:creationId xmlns:a16="http://schemas.microsoft.com/office/drawing/2014/main" id="{02A33567-6610-41BB-B746-1B71A19C6648}"/>
              </a:ext>
            </a:extLst>
          </p:cNvPr>
          <p:cNvSpPr/>
          <p:nvPr/>
        </p:nvSpPr>
        <p:spPr>
          <a:xfrm>
            <a:off x="7715647" y="4970135"/>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B</a:t>
            </a:r>
          </a:p>
        </p:txBody>
      </p:sp>
      <p:sp>
        <p:nvSpPr>
          <p:cNvPr id="35" name="Rectangle 34">
            <a:extLst>
              <a:ext uri="{FF2B5EF4-FFF2-40B4-BE49-F238E27FC236}">
                <a16:creationId xmlns:a16="http://schemas.microsoft.com/office/drawing/2014/main" id="{53A57938-B917-4183-A652-76B2BB480D7F}"/>
              </a:ext>
            </a:extLst>
          </p:cNvPr>
          <p:cNvSpPr/>
          <p:nvPr/>
        </p:nvSpPr>
        <p:spPr>
          <a:xfrm>
            <a:off x="8348133" y="4984418"/>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C</a:t>
            </a:r>
          </a:p>
        </p:txBody>
      </p:sp>
      <p:sp>
        <p:nvSpPr>
          <p:cNvPr id="36" name="Rectangle 35">
            <a:extLst>
              <a:ext uri="{FF2B5EF4-FFF2-40B4-BE49-F238E27FC236}">
                <a16:creationId xmlns:a16="http://schemas.microsoft.com/office/drawing/2014/main" id="{4181B4E5-90A0-422F-B5DD-51729A9A96E5}"/>
              </a:ext>
            </a:extLst>
          </p:cNvPr>
          <p:cNvSpPr/>
          <p:nvPr/>
        </p:nvSpPr>
        <p:spPr>
          <a:xfrm>
            <a:off x="8980619" y="4986457"/>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37" name="Rectangle 36">
            <a:extLst>
              <a:ext uri="{FF2B5EF4-FFF2-40B4-BE49-F238E27FC236}">
                <a16:creationId xmlns:a16="http://schemas.microsoft.com/office/drawing/2014/main" id="{516E6FB8-9CCC-4278-A8BC-1A3209391A99}"/>
              </a:ext>
            </a:extLst>
          </p:cNvPr>
          <p:cNvSpPr/>
          <p:nvPr/>
        </p:nvSpPr>
        <p:spPr>
          <a:xfrm>
            <a:off x="6450676" y="432538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38" name="Rectangle 37">
            <a:extLst>
              <a:ext uri="{FF2B5EF4-FFF2-40B4-BE49-F238E27FC236}">
                <a16:creationId xmlns:a16="http://schemas.microsoft.com/office/drawing/2014/main" id="{D9DE191C-8853-4480-B5B6-27F4176FA5FC}"/>
              </a:ext>
            </a:extLst>
          </p:cNvPr>
          <p:cNvSpPr/>
          <p:nvPr/>
        </p:nvSpPr>
        <p:spPr>
          <a:xfrm>
            <a:off x="7083162" y="432538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39" name="Rectangle 38">
            <a:extLst>
              <a:ext uri="{FF2B5EF4-FFF2-40B4-BE49-F238E27FC236}">
                <a16:creationId xmlns:a16="http://schemas.microsoft.com/office/drawing/2014/main" id="{ACDC080E-9786-47F3-A509-685FEA9AB6F7}"/>
              </a:ext>
            </a:extLst>
          </p:cNvPr>
          <p:cNvSpPr/>
          <p:nvPr/>
        </p:nvSpPr>
        <p:spPr>
          <a:xfrm>
            <a:off x="7715647" y="431110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sp>
        <p:nvSpPr>
          <p:cNvPr id="40" name="Rectangle 39">
            <a:extLst>
              <a:ext uri="{FF2B5EF4-FFF2-40B4-BE49-F238E27FC236}">
                <a16:creationId xmlns:a16="http://schemas.microsoft.com/office/drawing/2014/main" id="{FE69C243-3DE3-4498-98F3-D45BD60B2E25}"/>
              </a:ext>
            </a:extLst>
          </p:cNvPr>
          <p:cNvSpPr/>
          <p:nvPr/>
        </p:nvSpPr>
        <p:spPr>
          <a:xfrm>
            <a:off x="8348133" y="432538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41" name="Rectangle 40">
            <a:extLst>
              <a:ext uri="{FF2B5EF4-FFF2-40B4-BE49-F238E27FC236}">
                <a16:creationId xmlns:a16="http://schemas.microsoft.com/office/drawing/2014/main" id="{5549226B-92DB-4E35-BCED-4C27EBA8B741}"/>
              </a:ext>
            </a:extLst>
          </p:cNvPr>
          <p:cNvSpPr/>
          <p:nvPr/>
        </p:nvSpPr>
        <p:spPr>
          <a:xfrm>
            <a:off x="8980619" y="432742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42" name="TextBox 41">
            <a:extLst>
              <a:ext uri="{FF2B5EF4-FFF2-40B4-BE49-F238E27FC236}">
                <a16:creationId xmlns:a16="http://schemas.microsoft.com/office/drawing/2014/main" id="{F215E00F-38D3-4BA1-95E1-F8C4AC777A07}"/>
              </a:ext>
            </a:extLst>
          </p:cNvPr>
          <p:cNvSpPr txBox="1"/>
          <p:nvPr/>
        </p:nvSpPr>
        <p:spPr>
          <a:xfrm>
            <a:off x="4765522" y="4368203"/>
            <a:ext cx="1655710" cy="369332"/>
          </a:xfrm>
          <a:prstGeom prst="rect">
            <a:avLst/>
          </a:prstGeom>
          <a:noFill/>
        </p:spPr>
        <p:txBody>
          <a:bodyPr wrap="none" rtlCol="0">
            <a:spAutoFit/>
          </a:bodyPr>
          <a:lstStyle/>
          <a:p>
            <a:r>
              <a:rPr lang="de-CH"/>
              <a:t>Nachkomme A</a:t>
            </a:r>
          </a:p>
        </p:txBody>
      </p:sp>
      <p:sp>
        <p:nvSpPr>
          <p:cNvPr id="43" name="TextBox 42">
            <a:extLst>
              <a:ext uri="{FF2B5EF4-FFF2-40B4-BE49-F238E27FC236}">
                <a16:creationId xmlns:a16="http://schemas.microsoft.com/office/drawing/2014/main" id="{CFB89EBD-5BEF-4B5B-A327-9668E2BC7109}"/>
              </a:ext>
            </a:extLst>
          </p:cNvPr>
          <p:cNvSpPr txBox="1"/>
          <p:nvPr/>
        </p:nvSpPr>
        <p:spPr>
          <a:xfrm>
            <a:off x="4765522" y="5027235"/>
            <a:ext cx="1655710" cy="369332"/>
          </a:xfrm>
          <a:prstGeom prst="rect">
            <a:avLst/>
          </a:prstGeom>
          <a:noFill/>
        </p:spPr>
        <p:txBody>
          <a:bodyPr wrap="none" rtlCol="0">
            <a:spAutoFit/>
          </a:bodyPr>
          <a:lstStyle/>
          <a:p>
            <a:r>
              <a:rPr lang="de-CH"/>
              <a:t>Nachkomme B</a:t>
            </a:r>
          </a:p>
        </p:txBody>
      </p:sp>
      <p:sp>
        <p:nvSpPr>
          <p:cNvPr id="44" name="Rectangle 43">
            <a:extLst>
              <a:ext uri="{FF2B5EF4-FFF2-40B4-BE49-F238E27FC236}">
                <a16:creationId xmlns:a16="http://schemas.microsoft.com/office/drawing/2014/main" id="{F4EF512E-D8F6-4327-826E-803E2B732426}"/>
              </a:ext>
            </a:extLst>
          </p:cNvPr>
          <p:cNvSpPr/>
          <p:nvPr/>
        </p:nvSpPr>
        <p:spPr>
          <a:xfrm>
            <a:off x="9547443" y="1941469"/>
            <a:ext cx="1886987" cy="569523"/>
          </a:xfrm>
          <a:prstGeom prst="rect">
            <a:avLst/>
          </a:prstGeom>
          <a:solidFill>
            <a:schemeClr val="bg1"/>
          </a:solidFill>
          <a:ln w="9525">
            <a:solidFill>
              <a:srgbClr val="92D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tangle 44">
            <a:extLst>
              <a:ext uri="{FF2B5EF4-FFF2-40B4-BE49-F238E27FC236}">
                <a16:creationId xmlns:a16="http://schemas.microsoft.com/office/drawing/2014/main" id="{29C9BD92-8ED3-40E5-8AB9-3A724B79AFC1}"/>
              </a:ext>
            </a:extLst>
          </p:cNvPr>
          <p:cNvSpPr/>
          <p:nvPr/>
        </p:nvSpPr>
        <p:spPr>
          <a:xfrm>
            <a:off x="9617537" y="2018019"/>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F</a:t>
            </a:r>
          </a:p>
        </p:txBody>
      </p:sp>
      <p:sp>
        <p:nvSpPr>
          <p:cNvPr id="46" name="Rectangle 45">
            <a:extLst>
              <a:ext uri="{FF2B5EF4-FFF2-40B4-BE49-F238E27FC236}">
                <a16:creationId xmlns:a16="http://schemas.microsoft.com/office/drawing/2014/main" id="{DE18BF25-0B68-4213-80EA-51B3D0218CF3}"/>
              </a:ext>
            </a:extLst>
          </p:cNvPr>
          <p:cNvSpPr/>
          <p:nvPr/>
        </p:nvSpPr>
        <p:spPr>
          <a:xfrm>
            <a:off x="10250023" y="2018018"/>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G</a:t>
            </a:r>
          </a:p>
        </p:txBody>
      </p:sp>
      <p:sp>
        <p:nvSpPr>
          <p:cNvPr id="47" name="Rectangle 46">
            <a:extLst>
              <a:ext uri="{FF2B5EF4-FFF2-40B4-BE49-F238E27FC236}">
                <a16:creationId xmlns:a16="http://schemas.microsoft.com/office/drawing/2014/main" id="{64129B45-13D2-480F-8D07-91BEC6BBCFA0}"/>
              </a:ext>
            </a:extLst>
          </p:cNvPr>
          <p:cNvSpPr/>
          <p:nvPr/>
        </p:nvSpPr>
        <p:spPr>
          <a:xfrm>
            <a:off x="10882508" y="2018018"/>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H</a:t>
            </a:r>
          </a:p>
        </p:txBody>
      </p:sp>
      <p:sp>
        <p:nvSpPr>
          <p:cNvPr id="48" name="Foliennummernplatzhalter 47">
            <a:extLst>
              <a:ext uri="{FF2B5EF4-FFF2-40B4-BE49-F238E27FC236}">
                <a16:creationId xmlns:a16="http://schemas.microsoft.com/office/drawing/2014/main" id="{BFC73887-0864-431D-A356-DF6FBB2F1D66}"/>
              </a:ext>
            </a:extLst>
          </p:cNvPr>
          <p:cNvSpPr>
            <a:spLocks noGrp="1"/>
          </p:cNvSpPr>
          <p:nvPr>
            <p:ph type="sldNum" sz="quarter" idx="12"/>
          </p:nvPr>
        </p:nvSpPr>
        <p:spPr/>
        <p:txBody>
          <a:bodyPr/>
          <a:lstStyle/>
          <a:p>
            <a:fld id="{EC1D40B7-6553-4D82-8FFD-EF0026BF18EA}" type="slidenum">
              <a:rPr lang="de-CH" smtClean="0"/>
              <a:t>15</a:t>
            </a:fld>
            <a:endParaRPr lang="de-CH"/>
          </a:p>
        </p:txBody>
      </p:sp>
    </p:spTree>
    <p:extLst>
      <p:ext uri="{BB962C8B-B14F-4D97-AF65-F5344CB8AC3E}">
        <p14:creationId xmlns:p14="http://schemas.microsoft.com/office/powerpoint/2010/main" val="41389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45833E-6 -2.96296E-6 L 1.45833E-6 0.24375 " pathEditMode="relative" rAng="0" ptsTypes="AA">
                                      <p:cBhvr>
                                        <p:cTn id="6" dur="2000" fill="hold"/>
                                        <p:tgtEl>
                                          <p:spTgt spid="15"/>
                                        </p:tgtEl>
                                        <p:attrNameLst>
                                          <p:attrName>ppt_x</p:attrName>
                                          <p:attrName>ppt_y</p:attrName>
                                        </p:attrNameLst>
                                      </p:cBhvr>
                                      <p:rCtr x="0" y="12176"/>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4"/>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1.66667E-6 -2.96296E-6 L -1.66667E-6 0.24144 " pathEditMode="relative" rAng="0" ptsTypes="AA">
                                      <p:cBhvr>
                                        <p:cTn id="10" dur="2000" fill="hold"/>
                                        <p:tgtEl>
                                          <p:spTgt spid="16"/>
                                        </p:tgtEl>
                                        <p:attrNameLst>
                                          <p:attrName>ppt_x</p:attrName>
                                          <p:attrName>ppt_y</p:attrName>
                                        </p:attrNameLst>
                                      </p:cBhvr>
                                      <p:rCtr x="0" y="12060"/>
                                    </p:animMotion>
                                  </p:childTnLst>
                                </p:cTn>
                              </p:par>
                              <p:par>
                                <p:cTn id="11" presetID="42" presetClass="path" presetSubtype="0" accel="50000" decel="50000" fill="hold" grpId="0" nodeType="withEffect">
                                  <p:stCondLst>
                                    <p:cond delay="0"/>
                                  </p:stCondLst>
                                  <p:childTnLst>
                                    <p:animMotion origin="layout" path="M -4.58333E-6 -2.96296E-6 L 0.00013 0.24144 " pathEditMode="relative" rAng="0" ptsTypes="AA">
                                      <p:cBhvr>
                                        <p:cTn id="12" dur="2000" fill="hold"/>
                                        <p:tgtEl>
                                          <p:spTgt spid="17"/>
                                        </p:tgtEl>
                                        <p:attrNameLst>
                                          <p:attrName>ppt_x</p:attrName>
                                          <p:attrName>ppt_y</p:attrName>
                                        </p:attrNameLst>
                                      </p:cBhvr>
                                      <p:rCtr x="0" y="12060"/>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3.33333E-6 2.96296E-6 L -0.00209 0.43148 " pathEditMode="relative" rAng="0" ptsTypes="AA">
                                      <p:cBhvr>
                                        <p:cTn id="16" dur="2000" fill="hold"/>
                                        <p:tgtEl>
                                          <p:spTgt spid="44"/>
                                        </p:tgtEl>
                                        <p:attrNameLst>
                                          <p:attrName>ppt_x</p:attrName>
                                          <p:attrName>ppt_y</p:attrName>
                                        </p:attrNameLst>
                                      </p:cBhvr>
                                      <p:rCtr x="-104" y="21574"/>
                                    </p:animMotion>
                                  </p:childTnLst>
                                </p:cTn>
                              </p:par>
                              <p:par>
                                <p:cTn id="17" presetID="42" presetClass="path" presetSubtype="0" accel="50000" decel="50000" fill="hold" grpId="0" nodeType="withEffect">
                                  <p:stCondLst>
                                    <p:cond delay="0"/>
                                  </p:stCondLst>
                                  <p:childTnLst>
                                    <p:animMotion origin="layout" path="M 8.33333E-7 -4.07407E-6 L -0.00208 0.43311 " pathEditMode="relative" rAng="0" ptsTypes="AA">
                                      <p:cBhvr>
                                        <p:cTn id="18" dur="2000" fill="hold"/>
                                        <p:tgtEl>
                                          <p:spTgt spid="45"/>
                                        </p:tgtEl>
                                        <p:attrNameLst>
                                          <p:attrName>ppt_x</p:attrName>
                                          <p:attrName>ppt_y</p:attrName>
                                        </p:attrNameLst>
                                      </p:cBhvr>
                                      <p:rCtr x="-104" y="21644"/>
                                    </p:animMotion>
                                  </p:childTnLst>
                                </p:cTn>
                              </p:par>
                              <p:par>
                                <p:cTn id="19" presetID="42" presetClass="path" presetSubtype="0" accel="50000" decel="50000" fill="hold" grpId="0" nodeType="withEffect">
                                  <p:stCondLst>
                                    <p:cond delay="0"/>
                                  </p:stCondLst>
                                  <p:childTnLst>
                                    <p:animMotion origin="layout" path="M -2.29167E-6 -4.07407E-6 L 0.00209 0.43079 " pathEditMode="relative" rAng="0" ptsTypes="AA">
                                      <p:cBhvr>
                                        <p:cTn id="20" dur="2000" fill="hold"/>
                                        <p:tgtEl>
                                          <p:spTgt spid="46"/>
                                        </p:tgtEl>
                                        <p:attrNameLst>
                                          <p:attrName>ppt_x</p:attrName>
                                          <p:attrName>ppt_y</p:attrName>
                                        </p:attrNameLst>
                                      </p:cBhvr>
                                      <p:rCtr x="104" y="21528"/>
                                    </p:animMotion>
                                  </p:childTnLst>
                                </p:cTn>
                              </p:par>
                              <p:par>
                                <p:cTn id="21" presetID="42" presetClass="path" presetSubtype="0" accel="50000" decel="50000" fill="hold" grpId="0" nodeType="withEffect">
                                  <p:stCondLst>
                                    <p:cond delay="0"/>
                                  </p:stCondLst>
                                  <p:childTnLst>
                                    <p:animMotion origin="layout" path="M 4.79167E-6 -4.07407E-6 L 0.00013 0.43195 " pathEditMode="relative" rAng="0" ptsTypes="AA">
                                      <p:cBhvr>
                                        <p:cTn id="22" dur="2000" fill="hold"/>
                                        <p:tgtEl>
                                          <p:spTgt spid="47"/>
                                        </p:tgtEl>
                                        <p:attrNameLst>
                                          <p:attrName>ppt_x</p:attrName>
                                          <p:attrName>ppt_y</p:attrName>
                                        </p:attrNameLst>
                                      </p:cBhvr>
                                      <p:rCtr x="0" y="2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animBg="1"/>
      <p:bldP spid="17" grpId="0" animBg="1"/>
      <p:bldP spid="44" grpId="0" animBg="1"/>
      <p:bldP spid="45" grpId="0" animBg="1"/>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707F7-93E2-48DD-899E-1164042022BF}"/>
              </a:ext>
            </a:extLst>
          </p:cNvPr>
          <p:cNvSpPr>
            <a:spLocks noGrp="1"/>
          </p:cNvSpPr>
          <p:nvPr>
            <p:ph idx="1"/>
          </p:nvPr>
        </p:nvSpPr>
        <p:spPr>
          <a:xfrm>
            <a:off x="1097280" y="2108201"/>
            <a:ext cx="10058400" cy="3760891"/>
          </a:xfrm>
        </p:spPr>
        <p:txBody>
          <a:bodyPr/>
          <a:lstStyle/>
          <a:p>
            <a:r>
              <a:rPr lang="de-CH"/>
              <a:t>Populationsgrösse: bestimmt die Anzahl initialer Lösungen</a:t>
            </a:r>
          </a:p>
          <a:p>
            <a:endParaRPr lang="de-CH"/>
          </a:p>
          <a:p>
            <a:r>
              <a:rPr lang="de-CH"/>
              <a:t>Kreuzungswahrscheinlichkeit: bestimmt wie viele Lösungen gekreuzt werden müssen</a:t>
            </a:r>
          </a:p>
        </p:txBody>
      </p:sp>
      <p:sp>
        <p:nvSpPr>
          <p:cNvPr id="2" name="Title 1">
            <a:extLst>
              <a:ext uri="{FF2B5EF4-FFF2-40B4-BE49-F238E27FC236}">
                <a16:creationId xmlns:a16="http://schemas.microsoft.com/office/drawing/2014/main" id="{CEB8AA19-8944-4CDE-80DC-4551A18CB963}"/>
              </a:ext>
            </a:extLst>
          </p:cNvPr>
          <p:cNvSpPr>
            <a:spLocks noGrp="1"/>
          </p:cNvSpPr>
          <p:nvPr>
            <p:ph type="title"/>
          </p:nvPr>
        </p:nvSpPr>
        <p:spPr/>
        <p:txBody>
          <a:bodyPr/>
          <a:lstStyle/>
          <a:p>
            <a:r>
              <a:rPr lang="de-DE" noProof="0"/>
              <a:t>Parameter</a:t>
            </a:r>
          </a:p>
        </p:txBody>
      </p:sp>
      <p:sp>
        <p:nvSpPr>
          <p:cNvPr id="48" name="Foliennummernplatzhalter 47">
            <a:extLst>
              <a:ext uri="{FF2B5EF4-FFF2-40B4-BE49-F238E27FC236}">
                <a16:creationId xmlns:a16="http://schemas.microsoft.com/office/drawing/2014/main" id="{BFC73887-0864-431D-A356-DF6FBB2F1D66}"/>
              </a:ext>
            </a:extLst>
          </p:cNvPr>
          <p:cNvSpPr>
            <a:spLocks noGrp="1"/>
          </p:cNvSpPr>
          <p:nvPr>
            <p:ph type="sldNum" sz="quarter" idx="12"/>
          </p:nvPr>
        </p:nvSpPr>
        <p:spPr/>
        <p:txBody>
          <a:bodyPr/>
          <a:lstStyle/>
          <a:p>
            <a:fld id="{EC1D40B7-6553-4D82-8FFD-EF0026BF18EA}" type="slidenum">
              <a:rPr lang="de-CH" smtClean="0"/>
              <a:t>16</a:t>
            </a:fld>
            <a:endParaRPr lang="de-CH"/>
          </a:p>
        </p:txBody>
      </p:sp>
    </p:spTree>
    <p:extLst>
      <p:ext uri="{BB962C8B-B14F-4D97-AF65-F5344CB8AC3E}">
        <p14:creationId xmlns:p14="http://schemas.microsoft.com/office/powerpoint/2010/main" val="211940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de-DE" noProof="0"/>
              <a:t>DEMO</a:t>
            </a:r>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17</a:t>
            </a:fld>
            <a:endParaRPr lang="en-US"/>
          </a:p>
        </p:txBody>
      </p:sp>
      <p:sp>
        <p:nvSpPr>
          <p:cNvPr id="7" name="TextBox 6">
            <a:extLst>
              <a:ext uri="{FF2B5EF4-FFF2-40B4-BE49-F238E27FC236}">
                <a16:creationId xmlns:a16="http://schemas.microsoft.com/office/drawing/2014/main" id="{D9C85F02-E035-4FC0-B95F-ABBAD0670B56}"/>
              </a:ext>
            </a:extLst>
          </p:cNvPr>
          <p:cNvSpPr txBox="1"/>
          <p:nvPr/>
        </p:nvSpPr>
        <p:spPr>
          <a:xfrm>
            <a:off x="1336431" y="3002567"/>
            <a:ext cx="5952392" cy="646331"/>
          </a:xfrm>
          <a:prstGeom prst="rect">
            <a:avLst/>
          </a:prstGeom>
          <a:noFill/>
        </p:spPr>
        <p:txBody>
          <a:bodyPr wrap="square" rtlCol="0">
            <a:spAutoFit/>
          </a:bodyPr>
          <a:lstStyle/>
          <a:p>
            <a:pPr marL="285750" indent="-285750">
              <a:buFont typeface="Arial" panose="020B0604020202020204" pitchFamily="34" charset="0"/>
              <a:buChar char="•"/>
            </a:pPr>
            <a:endParaRPr lang="de-CH"/>
          </a:p>
          <a:p>
            <a:pPr marL="285750" indent="-285750">
              <a:buFont typeface="Arial" panose="020B0604020202020204" pitchFamily="34" charset="0"/>
              <a:buChar char="•"/>
            </a:pPr>
            <a:endParaRPr lang="de-CH"/>
          </a:p>
        </p:txBody>
      </p:sp>
      <p:sp>
        <p:nvSpPr>
          <p:cNvPr id="5" name="Rectangle 4">
            <a:extLst>
              <a:ext uri="{FF2B5EF4-FFF2-40B4-BE49-F238E27FC236}">
                <a16:creationId xmlns:a16="http://schemas.microsoft.com/office/drawing/2014/main" id="{8A9F9CF4-F0B2-47CA-88F5-66AA619007BB}"/>
              </a:ext>
            </a:extLst>
          </p:cNvPr>
          <p:cNvSpPr/>
          <p:nvPr/>
        </p:nvSpPr>
        <p:spPr>
          <a:xfrm>
            <a:off x="4489991" y="3018891"/>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11" name="Rectangle 10">
            <a:extLst>
              <a:ext uri="{FF2B5EF4-FFF2-40B4-BE49-F238E27FC236}">
                <a16:creationId xmlns:a16="http://schemas.microsoft.com/office/drawing/2014/main" id="{F0E461A2-62F3-4A2D-B1BE-E261BD889D56}"/>
              </a:ext>
            </a:extLst>
          </p:cNvPr>
          <p:cNvSpPr/>
          <p:nvPr/>
        </p:nvSpPr>
        <p:spPr>
          <a:xfrm>
            <a:off x="4489991" y="3675882"/>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13" name="Rectangle 12">
            <a:extLst>
              <a:ext uri="{FF2B5EF4-FFF2-40B4-BE49-F238E27FC236}">
                <a16:creationId xmlns:a16="http://schemas.microsoft.com/office/drawing/2014/main" id="{572B867F-5DCC-4B96-A0D8-FB7BC6D78374}"/>
              </a:ext>
            </a:extLst>
          </p:cNvPr>
          <p:cNvSpPr/>
          <p:nvPr/>
        </p:nvSpPr>
        <p:spPr>
          <a:xfrm>
            <a:off x="6414214" y="3018742"/>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D</a:t>
            </a:r>
          </a:p>
        </p:txBody>
      </p:sp>
      <p:sp>
        <p:nvSpPr>
          <p:cNvPr id="14" name="Rectangle 13">
            <a:extLst>
              <a:ext uri="{FF2B5EF4-FFF2-40B4-BE49-F238E27FC236}">
                <a16:creationId xmlns:a16="http://schemas.microsoft.com/office/drawing/2014/main" id="{FD52F837-2384-4A70-8555-E0557EA5E32C}"/>
              </a:ext>
            </a:extLst>
          </p:cNvPr>
          <p:cNvSpPr/>
          <p:nvPr/>
        </p:nvSpPr>
        <p:spPr>
          <a:xfrm>
            <a:off x="5779196" y="3669242"/>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B</a:t>
            </a:r>
          </a:p>
        </p:txBody>
      </p:sp>
      <p:sp>
        <p:nvSpPr>
          <p:cNvPr id="15" name="Rectangle 14">
            <a:extLst>
              <a:ext uri="{FF2B5EF4-FFF2-40B4-BE49-F238E27FC236}">
                <a16:creationId xmlns:a16="http://schemas.microsoft.com/office/drawing/2014/main" id="{4ECF4546-FC90-41CC-B197-84B8EB7239D9}"/>
              </a:ext>
            </a:extLst>
          </p:cNvPr>
          <p:cNvSpPr/>
          <p:nvPr/>
        </p:nvSpPr>
        <p:spPr>
          <a:xfrm>
            <a:off x="5766797" y="301613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CH">
                <a:solidFill>
                  <a:schemeClr val="tx1"/>
                </a:solidFill>
              </a:rPr>
              <a:t>C</a:t>
            </a:r>
          </a:p>
        </p:txBody>
      </p:sp>
      <p:sp>
        <p:nvSpPr>
          <p:cNvPr id="16" name="Rectangle 15">
            <a:extLst>
              <a:ext uri="{FF2B5EF4-FFF2-40B4-BE49-F238E27FC236}">
                <a16:creationId xmlns:a16="http://schemas.microsoft.com/office/drawing/2014/main" id="{2E59C401-4241-41E0-99E8-D6E2228AC4BC}"/>
              </a:ext>
            </a:extLst>
          </p:cNvPr>
          <p:cNvSpPr/>
          <p:nvPr/>
        </p:nvSpPr>
        <p:spPr>
          <a:xfrm>
            <a:off x="7049370" y="3025538"/>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sp>
        <p:nvSpPr>
          <p:cNvPr id="17" name="Rectangle 16">
            <a:extLst>
              <a:ext uri="{FF2B5EF4-FFF2-40B4-BE49-F238E27FC236}">
                <a16:creationId xmlns:a16="http://schemas.microsoft.com/office/drawing/2014/main" id="{E4AEFD49-B43A-4E50-B72C-A201217D4BF3}"/>
              </a:ext>
            </a:extLst>
          </p:cNvPr>
          <p:cNvSpPr/>
          <p:nvPr/>
        </p:nvSpPr>
        <p:spPr>
          <a:xfrm>
            <a:off x="4489991" y="3016850"/>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A</a:t>
            </a:r>
          </a:p>
        </p:txBody>
      </p:sp>
      <p:sp>
        <p:nvSpPr>
          <p:cNvPr id="18" name="Rectangle 17">
            <a:extLst>
              <a:ext uri="{FF2B5EF4-FFF2-40B4-BE49-F238E27FC236}">
                <a16:creationId xmlns:a16="http://schemas.microsoft.com/office/drawing/2014/main" id="{129403EB-DEB2-411F-9B26-87F520F1393A}"/>
              </a:ext>
            </a:extLst>
          </p:cNvPr>
          <p:cNvSpPr/>
          <p:nvPr/>
        </p:nvSpPr>
        <p:spPr>
          <a:xfrm>
            <a:off x="5080583" y="3016136"/>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B</a:t>
            </a:r>
          </a:p>
        </p:txBody>
      </p:sp>
      <p:sp>
        <p:nvSpPr>
          <p:cNvPr id="19" name="Rectangle 18">
            <a:extLst>
              <a:ext uri="{FF2B5EF4-FFF2-40B4-BE49-F238E27FC236}">
                <a16:creationId xmlns:a16="http://schemas.microsoft.com/office/drawing/2014/main" id="{255B35A5-E516-4023-8457-EB82F59D1D53}"/>
              </a:ext>
            </a:extLst>
          </p:cNvPr>
          <p:cNvSpPr/>
          <p:nvPr/>
        </p:nvSpPr>
        <p:spPr>
          <a:xfrm>
            <a:off x="5086783" y="3675882"/>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C</a:t>
            </a:r>
          </a:p>
        </p:txBody>
      </p:sp>
      <p:sp>
        <p:nvSpPr>
          <p:cNvPr id="20" name="Rectangle 19">
            <a:extLst>
              <a:ext uri="{FF2B5EF4-FFF2-40B4-BE49-F238E27FC236}">
                <a16:creationId xmlns:a16="http://schemas.microsoft.com/office/drawing/2014/main" id="{FDCAEB83-4223-49A0-8D32-F56D4CD5E072}"/>
              </a:ext>
            </a:extLst>
          </p:cNvPr>
          <p:cNvSpPr/>
          <p:nvPr/>
        </p:nvSpPr>
        <p:spPr>
          <a:xfrm>
            <a:off x="7049370" y="3675882"/>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D</a:t>
            </a:r>
          </a:p>
        </p:txBody>
      </p:sp>
      <p:sp>
        <p:nvSpPr>
          <p:cNvPr id="21" name="Rectangle 20">
            <a:extLst>
              <a:ext uri="{FF2B5EF4-FFF2-40B4-BE49-F238E27FC236}">
                <a16:creationId xmlns:a16="http://schemas.microsoft.com/office/drawing/2014/main" id="{B7C5CF7B-9D54-4418-B26B-FE6CFE6FFD70}"/>
              </a:ext>
            </a:extLst>
          </p:cNvPr>
          <p:cNvSpPr/>
          <p:nvPr/>
        </p:nvSpPr>
        <p:spPr>
          <a:xfrm>
            <a:off x="6410965" y="3677693"/>
            <a:ext cx="413375" cy="410110"/>
          </a:xfrm>
          <a:prstGeom prst="rect">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E</a:t>
            </a:r>
          </a:p>
        </p:txBody>
      </p:sp>
      <p:cxnSp>
        <p:nvCxnSpPr>
          <p:cNvPr id="4" name="Straight Connector 3">
            <a:extLst>
              <a:ext uri="{FF2B5EF4-FFF2-40B4-BE49-F238E27FC236}">
                <a16:creationId xmlns:a16="http://schemas.microsoft.com/office/drawing/2014/main" id="{94BA146A-3BBF-4081-AA91-075B6B28DB13}"/>
              </a:ext>
            </a:extLst>
          </p:cNvPr>
          <p:cNvCxnSpPr/>
          <p:nvPr/>
        </p:nvCxnSpPr>
        <p:spPr>
          <a:xfrm>
            <a:off x="6291199" y="2420285"/>
            <a:ext cx="0" cy="2382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97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73E7AC7-6AB0-4891-98EB-47B860C889F1}"/>
              </a:ext>
            </a:extLst>
          </p:cNvPr>
          <p:cNvSpPr>
            <a:spLocks noGrp="1"/>
          </p:cNvSpPr>
          <p:nvPr>
            <p:ph type="sldNum" sz="quarter" idx="12"/>
          </p:nvPr>
        </p:nvSpPr>
        <p:spPr/>
        <p:txBody>
          <a:bodyPr/>
          <a:lstStyle/>
          <a:p>
            <a:fld id="{8C2E478F-E849-4A8C-AF1F-CBCC78A7CBFA}" type="slidenum">
              <a:rPr lang="en-US" smtClean="0"/>
              <a:t>2</a:t>
            </a:fld>
            <a:endParaRPr lang="en-US"/>
          </a:p>
        </p:txBody>
      </p:sp>
      <p:sp>
        <p:nvSpPr>
          <p:cNvPr id="3" name="Titel 2">
            <a:extLst>
              <a:ext uri="{FF2B5EF4-FFF2-40B4-BE49-F238E27FC236}">
                <a16:creationId xmlns:a16="http://schemas.microsoft.com/office/drawing/2014/main" id="{86FB40DF-DF00-4513-A382-33F74916AB25}"/>
              </a:ext>
            </a:extLst>
          </p:cNvPr>
          <p:cNvSpPr>
            <a:spLocks noGrp="1"/>
          </p:cNvSpPr>
          <p:nvPr>
            <p:ph type="title"/>
          </p:nvPr>
        </p:nvSpPr>
        <p:spPr/>
        <p:txBody>
          <a:bodyPr/>
          <a:lstStyle/>
          <a:p>
            <a:r>
              <a:rPr lang="de-DE" noProof="0" err="1"/>
              <a:t>agenda</a:t>
            </a:r>
            <a:endParaRPr lang="de-DE" noProof="0"/>
          </a:p>
        </p:txBody>
      </p:sp>
      <p:sp>
        <p:nvSpPr>
          <p:cNvPr id="4" name="Inhaltsplatzhalter 3">
            <a:extLst>
              <a:ext uri="{FF2B5EF4-FFF2-40B4-BE49-F238E27FC236}">
                <a16:creationId xmlns:a16="http://schemas.microsoft.com/office/drawing/2014/main" id="{710344B4-1BD3-473A-AB20-455162012061}"/>
              </a:ext>
            </a:extLst>
          </p:cNvPr>
          <p:cNvSpPr>
            <a:spLocks noGrp="1"/>
          </p:cNvSpPr>
          <p:nvPr>
            <p:ph sz="half" idx="2"/>
          </p:nvPr>
        </p:nvSpPr>
        <p:spPr/>
        <p:txBody>
          <a:bodyPr/>
          <a:lstStyle/>
          <a:p>
            <a:r>
              <a:rPr lang="de-DE"/>
              <a:t>Theorie</a:t>
            </a:r>
          </a:p>
          <a:p>
            <a:r>
              <a:rPr lang="de-DE"/>
              <a:t>Pause</a:t>
            </a:r>
          </a:p>
          <a:p>
            <a:r>
              <a:rPr lang="de-DE"/>
              <a:t>Tutorial</a:t>
            </a:r>
            <a:r>
              <a:rPr lang="de-CH"/>
              <a:t> und Vorbereitung</a:t>
            </a:r>
          </a:p>
          <a:p>
            <a:r>
              <a:rPr lang="de-CH"/>
              <a:t>Spielrunde</a:t>
            </a:r>
          </a:p>
          <a:p>
            <a:r>
              <a:rPr lang="de-CH"/>
              <a:t>Pause</a:t>
            </a:r>
          </a:p>
          <a:p>
            <a:r>
              <a:rPr lang="de-CH"/>
              <a:t>Evaluation</a:t>
            </a:r>
            <a:endParaRPr lang="de-DE"/>
          </a:p>
        </p:txBody>
      </p:sp>
    </p:spTree>
    <p:extLst>
      <p:ext uri="{BB962C8B-B14F-4D97-AF65-F5344CB8AC3E}">
        <p14:creationId xmlns:p14="http://schemas.microsoft.com/office/powerpoint/2010/main" val="103097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F0BA703-3574-46DD-936A-B68B0717D2BC}"/>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EC1D40B7-6553-4D82-8FFD-EF0026BF18EA}" type="slidenum">
              <a:rPr lang="de-CH" smtClean="0">
                <a:solidFill>
                  <a:schemeClr val="tx1"/>
                </a:solidFill>
              </a:rPr>
              <a:pPr>
                <a:spcAft>
                  <a:spcPts val="600"/>
                </a:spcAft>
              </a:pPr>
              <a:t>3</a:t>
            </a:fld>
            <a:endParaRPr lang="de-CH">
              <a:solidFill>
                <a:schemeClr val="tx1"/>
              </a:solidFill>
            </a:endParaRPr>
          </a:p>
        </p:txBody>
      </p:sp>
      <p:pic>
        <p:nvPicPr>
          <p:cNvPr id="5" name="Picture Placeholder 7" descr="close up of computer code">
            <a:extLst>
              <a:ext uri="{FF2B5EF4-FFF2-40B4-BE49-F238E27FC236}">
                <a16:creationId xmlns:a16="http://schemas.microsoft.com/office/drawing/2014/main" id="{BAA57C6E-BE08-49E2-A987-1C7F428242C2}"/>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6421" r="16419" b="-2"/>
          <a:stretch/>
        </p:blipFill>
        <p:spPr>
          <a:xfrm>
            <a:off x="5924550" y="633875"/>
            <a:ext cx="5632450" cy="5591175"/>
          </a:xfrm>
          <a:prstGeom prst="rect">
            <a:avLst/>
          </a:prstGeom>
          <a:noFill/>
        </p:spPr>
      </p:pic>
      <p:sp>
        <p:nvSpPr>
          <p:cNvPr id="4" name="Titel 3">
            <a:extLst>
              <a:ext uri="{FF2B5EF4-FFF2-40B4-BE49-F238E27FC236}">
                <a16:creationId xmlns:a16="http://schemas.microsoft.com/office/drawing/2014/main" id="{57F1AF1C-0D49-498A-91D9-2CE95FC0DBC9}"/>
              </a:ext>
            </a:extLst>
          </p:cNvPr>
          <p:cNvSpPr>
            <a:spLocks noGrp="1"/>
          </p:cNvSpPr>
          <p:nvPr>
            <p:ph type="title"/>
          </p:nvPr>
        </p:nvSpPr>
        <p:spPr>
          <a:xfrm>
            <a:off x="1118263" y="2632185"/>
            <a:ext cx="4157296" cy="1292750"/>
          </a:xfrm>
        </p:spPr>
        <p:txBody>
          <a:bodyPr anchor="ctr">
            <a:normAutofit/>
          </a:bodyPr>
          <a:lstStyle/>
          <a:p>
            <a:r>
              <a:rPr lang="de-DE" sz="2400" noProof="0"/>
              <a:t>Wer </a:t>
            </a:r>
            <a:r>
              <a:rPr lang="de-DE" sz="2400" noProof="0" err="1"/>
              <a:t>weiss</a:t>
            </a:r>
            <a:r>
              <a:rPr lang="de-DE" sz="2400" noProof="0"/>
              <a:t> was künstliche Intelligenz ist oder hatte schon damit zu tun?</a:t>
            </a:r>
          </a:p>
        </p:txBody>
      </p:sp>
    </p:spTree>
    <p:extLst>
      <p:ext uri="{BB962C8B-B14F-4D97-AF65-F5344CB8AC3E}">
        <p14:creationId xmlns:p14="http://schemas.microsoft.com/office/powerpoint/2010/main" val="266239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DF621B8-A90E-4679-BB54-71F771D577CE}"/>
              </a:ext>
            </a:extLst>
          </p:cNvPr>
          <p:cNvSpPr>
            <a:spLocks noGrp="1"/>
          </p:cNvSpPr>
          <p:nvPr>
            <p:ph type="body" idx="1"/>
          </p:nvPr>
        </p:nvSpPr>
        <p:spPr/>
        <p:txBody>
          <a:bodyPr/>
          <a:lstStyle/>
          <a:p>
            <a:endParaRPr lang="de-CH"/>
          </a:p>
        </p:txBody>
      </p:sp>
      <p:sp>
        <p:nvSpPr>
          <p:cNvPr id="3" name="Inhaltsplatzhalter 2">
            <a:extLst>
              <a:ext uri="{FF2B5EF4-FFF2-40B4-BE49-F238E27FC236}">
                <a16:creationId xmlns:a16="http://schemas.microsoft.com/office/drawing/2014/main" id="{B5DE379E-AE61-4D5D-9FD5-2E4F229769FA}"/>
              </a:ext>
            </a:extLst>
          </p:cNvPr>
          <p:cNvSpPr>
            <a:spLocks noGrp="1"/>
          </p:cNvSpPr>
          <p:nvPr>
            <p:ph sz="half" idx="2"/>
          </p:nvPr>
        </p:nvSpPr>
        <p:spPr/>
        <p:txBody>
          <a:bodyPr/>
          <a:lstStyle/>
          <a:p>
            <a:endParaRPr lang="de-CH"/>
          </a:p>
        </p:txBody>
      </p:sp>
      <p:sp>
        <p:nvSpPr>
          <p:cNvPr id="4" name="Textplatzhalter 3">
            <a:extLst>
              <a:ext uri="{FF2B5EF4-FFF2-40B4-BE49-F238E27FC236}">
                <a16:creationId xmlns:a16="http://schemas.microsoft.com/office/drawing/2014/main" id="{649EBB16-94E3-46A8-9F63-B8F79D03683C}"/>
              </a:ext>
            </a:extLst>
          </p:cNvPr>
          <p:cNvSpPr>
            <a:spLocks noGrp="1"/>
          </p:cNvSpPr>
          <p:nvPr>
            <p:ph type="body" sz="quarter" idx="3"/>
          </p:nvPr>
        </p:nvSpPr>
        <p:spPr/>
        <p:txBody>
          <a:bodyPr/>
          <a:lstStyle/>
          <a:p>
            <a:endParaRPr lang="de-CH"/>
          </a:p>
        </p:txBody>
      </p:sp>
      <p:sp>
        <p:nvSpPr>
          <p:cNvPr id="5" name="Inhaltsplatzhalter 4">
            <a:extLst>
              <a:ext uri="{FF2B5EF4-FFF2-40B4-BE49-F238E27FC236}">
                <a16:creationId xmlns:a16="http://schemas.microsoft.com/office/drawing/2014/main" id="{21CB8450-12A4-4DDE-8B3C-903AB831AACD}"/>
              </a:ext>
            </a:extLst>
          </p:cNvPr>
          <p:cNvSpPr>
            <a:spLocks noGrp="1"/>
          </p:cNvSpPr>
          <p:nvPr>
            <p:ph sz="quarter" idx="4"/>
          </p:nvPr>
        </p:nvSpPr>
        <p:spPr/>
        <p:txBody>
          <a:bodyPr/>
          <a:lstStyle/>
          <a:p>
            <a:endParaRPr lang="de-CH"/>
          </a:p>
        </p:txBody>
      </p:sp>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fontScale="90000"/>
          </a:bodyPr>
          <a:lstStyle/>
          <a:p>
            <a:pPr algn="ctr"/>
            <a:r>
              <a:rPr lang="de-DE" sz="4800" spc="300" noProof="0"/>
              <a:t>Optimierungsprobleme</a:t>
            </a:r>
          </a:p>
        </p:txBody>
      </p:sp>
      <p:pic>
        <p:nvPicPr>
          <p:cNvPr id="23" name="Picture 2" descr="Optimierung (Mathematik) – Wikipedia">
            <a:extLst>
              <a:ext uri="{FF2B5EF4-FFF2-40B4-BE49-F238E27FC236}">
                <a16:creationId xmlns:a16="http://schemas.microsoft.com/office/drawing/2014/main" id="{B701F086-D46A-4F92-BD25-DCEC3E7C9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96" y="1956505"/>
            <a:ext cx="5009750" cy="349517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ile:Eggholder function.pdf">
            <a:extLst>
              <a:ext uri="{FF2B5EF4-FFF2-40B4-BE49-F238E27FC236}">
                <a16:creationId xmlns:a16="http://schemas.microsoft.com/office/drawing/2014/main" id="{7E38EA84-9BC6-4B60-B7F7-C235F0952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495" y="2057400"/>
            <a:ext cx="5082259" cy="3811694"/>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a:extLst>
              <a:ext uri="{FF2B5EF4-FFF2-40B4-BE49-F238E27FC236}">
                <a16:creationId xmlns:a16="http://schemas.microsoft.com/office/drawing/2014/main" id="{16BA4CB9-EA36-4B7A-A119-33ED34DA27F7}"/>
              </a:ext>
            </a:extLst>
          </p:cNvPr>
          <p:cNvSpPr>
            <a:spLocks noGrp="1"/>
          </p:cNvSpPr>
          <p:nvPr>
            <p:ph type="sldNum" sz="quarter" idx="12"/>
          </p:nvPr>
        </p:nvSpPr>
        <p:spPr/>
        <p:txBody>
          <a:bodyPr/>
          <a:lstStyle/>
          <a:p>
            <a:fld id="{8C2E478F-E849-4A8C-AF1F-CBCC78A7CBFA}" type="slidenum">
              <a:rPr lang="en-US" smtClean="0"/>
              <a:t>4</a:t>
            </a:fld>
            <a:endParaRPr lang="en-US"/>
          </a:p>
        </p:txBody>
      </p:sp>
    </p:spTree>
    <p:extLst>
      <p:ext uri="{BB962C8B-B14F-4D97-AF65-F5344CB8AC3E}">
        <p14:creationId xmlns:p14="http://schemas.microsoft.com/office/powerpoint/2010/main" val="161926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47078-6E21-4463-A957-4AE3387DB349}"/>
              </a:ext>
            </a:extLst>
          </p:cNvPr>
          <p:cNvSpPr>
            <a:spLocks noGrp="1"/>
          </p:cNvSpPr>
          <p:nvPr>
            <p:ph idx="1"/>
          </p:nvPr>
        </p:nvSpPr>
        <p:spPr/>
        <p:txBody>
          <a:bodyPr/>
          <a:lstStyle/>
          <a:p>
            <a:r>
              <a:rPr lang="de-DE" sz="1800" spc="300" noProof="0"/>
              <a:t>Den kürzesten Weg finden (TSP)</a:t>
            </a:r>
          </a:p>
          <a:p>
            <a:endParaRPr lang="de-DE" sz="1800" spc="300" noProof="0"/>
          </a:p>
          <a:p>
            <a:r>
              <a:rPr lang="de-DE" sz="1800" spc="300" noProof="0"/>
              <a:t>Aktienportfolio Optimierung (Risiko &amp; Ertrag)</a:t>
            </a:r>
          </a:p>
          <a:p>
            <a:endParaRPr lang="de-DE" sz="1800" spc="300" noProof="0"/>
          </a:p>
          <a:p>
            <a:r>
              <a:rPr lang="de-DE" sz="1800" spc="300" noProof="0"/>
              <a:t>Elektrische Komponenten berechnen</a:t>
            </a:r>
          </a:p>
        </p:txBody>
      </p:sp>
      <p:sp>
        <p:nvSpPr>
          <p:cNvPr id="2" name="Title 1">
            <a:extLst>
              <a:ext uri="{FF2B5EF4-FFF2-40B4-BE49-F238E27FC236}">
                <a16:creationId xmlns:a16="http://schemas.microsoft.com/office/drawing/2014/main" id="{5759B489-E5EE-459D-816A-872CD0436E16}"/>
              </a:ext>
            </a:extLst>
          </p:cNvPr>
          <p:cNvSpPr>
            <a:spLocks noGrp="1"/>
          </p:cNvSpPr>
          <p:nvPr>
            <p:ph type="title"/>
          </p:nvPr>
        </p:nvSpPr>
        <p:spPr/>
        <p:txBody>
          <a:bodyPr/>
          <a:lstStyle/>
          <a:p>
            <a:r>
              <a:rPr lang="de-DE" noProof="0"/>
              <a:t>Optimierungsprobleme Praxisbeispiele</a:t>
            </a:r>
          </a:p>
        </p:txBody>
      </p:sp>
      <p:sp>
        <p:nvSpPr>
          <p:cNvPr id="4" name="Foliennummernplatzhalter 3">
            <a:extLst>
              <a:ext uri="{FF2B5EF4-FFF2-40B4-BE49-F238E27FC236}">
                <a16:creationId xmlns:a16="http://schemas.microsoft.com/office/drawing/2014/main" id="{816C7F18-0100-4151-9579-32F0D22953C4}"/>
              </a:ext>
            </a:extLst>
          </p:cNvPr>
          <p:cNvSpPr>
            <a:spLocks noGrp="1"/>
          </p:cNvSpPr>
          <p:nvPr>
            <p:ph type="sldNum" sz="quarter" idx="12"/>
          </p:nvPr>
        </p:nvSpPr>
        <p:spPr/>
        <p:txBody>
          <a:bodyPr/>
          <a:lstStyle/>
          <a:p>
            <a:fld id="{EC1D40B7-6553-4D82-8FFD-EF0026BF18EA}" type="slidenum">
              <a:rPr lang="de-CH" smtClean="0"/>
              <a:t>5</a:t>
            </a:fld>
            <a:endParaRPr lang="de-CH"/>
          </a:p>
        </p:txBody>
      </p:sp>
    </p:spTree>
    <p:extLst>
      <p:ext uri="{BB962C8B-B14F-4D97-AF65-F5344CB8AC3E}">
        <p14:creationId xmlns:p14="http://schemas.microsoft.com/office/powerpoint/2010/main" val="312560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2873931-F557-44BA-A818-37BD8EE06301}"/>
              </a:ext>
            </a:extLst>
          </p:cNvPr>
          <p:cNvGraphicFramePr>
            <a:graphicFrameLocks noGrp="1"/>
          </p:cNvGraphicFramePr>
          <p:nvPr>
            <p:ph idx="1"/>
            <p:extLst>
              <p:ext uri="{D42A27DB-BD31-4B8C-83A1-F6EECF244321}">
                <p14:modId xmlns:p14="http://schemas.microsoft.com/office/powerpoint/2010/main" val="50765243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B19A858-77F5-489B-AA1C-7C16854D29FD}"/>
              </a:ext>
            </a:extLst>
          </p:cNvPr>
          <p:cNvSpPr>
            <a:spLocks noGrp="1"/>
          </p:cNvSpPr>
          <p:nvPr>
            <p:ph type="title"/>
          </p:nvPr>
        </p:nvSpPr>
        <p:spPr/>
        <p:txBody>
          <a:bodyPr/>
          <a:lstStyle/>
          <a:p>
            <a:r>
              <a:rPr lang="de-DE" noProof="0"/>
              <a:t>Problem und Löser</a:t>
            </a:r>
          </a:p>
        </p:txBody>
      </p:sp>
      <p:pic>
        <p:nvPicPr>
          <p:cNvPr id="6" name="Graphic 5" descr="Question mark with solid fill">
            <a:extLst>
              <a:ext uri="{FF2B5EF4-FFF2-40B4-BE49-F238E27FC236}">
                <a16:creationId xmlns:a16="http://schemas.microsoft.com/office/drawing/2014/main" id="{4AD29610-777D-4DE7-BAEF-F885595869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9309" y="2283031"/>
            <a:ext cx="914400" cy="914400"/>
          </a:xfrm>
          <a:prstGeom prst="rect">
            <a:avLst/>
          </a:prstGeom>
        </p:spPr>
      </p:pic>
      <p:pic>
        <p:nvPicPr>
          <p:cNvPr id="8" name="Graphic 7" descr="Brainstorm outline">
            <a:extLst>
              <a:ext uri="{FF2B5EF4-FFF2-40B4-BE49-F238E27FC236}">
                <a16:creationId xmlns:a16="http://schemas.microsoft.com/office/drawing/2014/main" id="{CA4DDF3D-3947-4D76-97D2-A701F2A6CD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85132" y="2339439"/>
            <a:ext cx="914400" cy="914400"/>
          </a:xfrm>
          <a:prstGeom prst="rect">
            <a:avLst/>
          </a:prstGeom>
        </p:spPr>
      </p:pic>
      <p:sp>
        <p:nvSpPr>
          <p:cNvPr id="9" name="TextBox 8">
            <a:extLst>
              <a:ext uri="{FF2B5EF4-FFF2-40B4-BE49-F238E27FC236}">
                <a16:creationId xmlns:a16="http://schemas.microsoft.com/office/drawing/2014/main" id="{891E95A1-4A69-4996-A895-E4B6EB96ECBE}"/>
              </a:ext>
            </a:extLst>
          </p:cNvPr>
          <p:cNvSpPr txBox="1"/>
          <p:nvPr/>
        </p:nvSpPr>
        <p:spPr>
          <a:xfrm>
            <a:off x="665019" y="3306287"/>
            <a:ext cx="4462760" cy="646331"/>
          </a:xfrm>
          <a:prstGeom prst="rect">
            <a:avLst/>
          </a:prstGeom>
          <a:noFill/>
        </p:spPr>
        <p:txBody>
          <a:bodyPr wrap="none" rtlCol="0">
            <a:spAutoFit/>
          </a:bodyPr>
          <a:lstStyle/>
          <a:p>
            <a:pPr marL="285750" indent="-285750">
              <a:buFont typeface="Arial" panose="020B0604020202020204" pitchFamily="34" charset="0"/>
              <a:buChar char="•"/>
            </a:pPr>
            <a:r>
              <a:rPr lang="de-CH" spc="300"/>
              <a:t>Problem des Handelsreisenden</a:t>
            </a:r>
          </a:p>
          <a:p>
            <a:pPr marL="285750" indent="-285750">
              <a:buFont typeface="Arial" panose="020B0604020202020204" pitchFamily="34" charset="0"/>
              <a:buChar char="•"/>
            </a:pPr>
            <a:r>
              <a:rPr lang="de-CH" spc="300"/>
              <a:t>Portfolio Optimierung</a:t>
            </a:r>
          </a:p>
        </p:txBody>
      </p:sp>
      <p:sp>
        <p:nvSpPr>
          <p:cNvPr id="10" name="TextBox 9">
            <a:extLst>
              <a:ext uri="{FF2B5EF4-FFF2-40B4-BE49-F238E27FC236}">
                <a16:creationId xmlns:a16="http://schemas.microsoft.com/office/drawing/2014/main" id="{17F77943-71B4-4B40-AE1E-62C20488F897}"/>
              </a:ext>
            </a:extLst>
          </p:cNvPr>
          <p:cNvSpPr txBox="1"/>
          <p:nvPr/>
        </p:nvSpPr>
        <p:spPr>
          <a:xfrm>
            <a:off x="7449561" y="3350181"/>
            <a:ext cx="3686009" cy="1200329"/>
          </a:xfrm>
          <a:prstGeom prst="rect">
            <a:avLst/>
          </a:prstGeom>
          <a:noFill/>
        </p:spPr>
        <p:txBody>
          <a:bodyPr wrap="none" rtlCol="0">
            <a:spAutoFit/>
          </a:bodyPr>
          <a:lstStyle/>
          <a:p>
            <a:pPr marL="285750" indent="-285750">
              <a:buFont typeface="Arial" panose="020B0604020202020204" pitchFamily="34" charset="0"/>
              <a:buChar char="•"/>
            </a:pPr>
            <a:r>
              <a:rPr lang="de-CH" spc="300"/>
              <a:t>Brute Force</a:t>
            </a:r>
          </a:p>
          <a:p>
            <a:pPr marL="285750" indent="-285750">
              <a:buFont typeface="Arial" panose="020B0604020202020204" pitchFamily="34" charset="0"/>
              <a:buChar char="•"/>
            </a:pPr>
            <a:r>
              <a:rPr lang="de-CH" spc="300"/>
              <a:t>NN Algorithmus</a:t>
            </a:r>
          </a:p>
          <a:p>
            <a:pPr marL="285750" indent="-285750">
              <a:buFont typeface="Arial" panose="020B0604020202020204" pitchFamily="34" charset="0"/>
              <a:buChar char="•"/>
            </a:pPr>
            <a:r>
              <a:rPr lang="de-CH" spc="300"/>
              <a:t>Genetischer Algorithmus</a:t>
            </a:r>
          </a:p>
          <a:p>
            <a:pPr marL="285750" indent="-285750">
              <a:buFont typeface="Arial" panose="020B0604020202020204" pitchFamily="34" charset="0"/>
              <a:buChar char="•"/>
            </a:pPr>
            <a:r>
              <a:rPr lang="de-CH" spc="300" err="1"/>
              <a:t>Ant</a:t>
            </a:r>
            <a:r>
              <a:rPr lang="de-CH" spc="300"/>
              <a:t> Colony Algorithmus</a:t>
            </a:r>
          </a:p>
        </p:txBody>
      </p:sp>
      <p:cxnSp>
        <p:nvCxnSpPr>
          <p:cNvPr id="12" name="Straight Arrow Connector 11">
            <a:extLst>
              <a:ext uri="{FF2B5EF4-FFF2-40B4-BE49-F238E27FC236}">
                <a16:creationId xmlns:a16="http://schemas.microsoft.com/office/drawing/2014/main" id="{447434C5-01AF-415F-A1BA-F13B58A76524}"/>
              </a:ext>
            </a:extLst>
          </p:cNvPr>
          <p:cNvCxnSpPr/>
          <p:nvPr/>
        </p:nvCxnSpPr>
        <p:spPr>
          <a:xfrm>
            <a:off x="4520541" y="3712029"/>
            <a:ext cx="2719449"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id="{97E1A185-DFEF-44EC-ABF2-B84DE52059E1}"/>
              </a:ext>
            </a:extLst>
          </p:cNvPr>
          <p:cNvSpPr>
            <a:spLocks noGrp="1"/>
          </p:cNvSpPr>
          <p:nvPr>
            <p:ph type="sldNum" sz="quarter" idx="12"/>
          </p:nvPr>
        </p:nvSpPr>
        <p:spPr/>
        <p:txBody>
          <a:bodyPr/>
          <a:lstStyle/>
          <a:p>
            <a:fld id="{EC1D40B7-6553-4D82-8FFD-EF0026BF18EA}" type="slidenum">
              <a:rPr lang="de-CH" smtClean="0"/>
              <a:t>6</a:t>
            </a:fld>
            <a:endParaRPr lang="de-CH"/>
          </a:p>
        </p:txBody>
      </p:sp>
    </p:spTree>
    <p:extLst>
      <p:ext uri="{BB962C8B-B14F-4D97-AF65-F5344CB8AC3E}">
        <p14:creationId xmlns:p14="http://schemas.microsoft.com/office/powerpoint/2010/main" val="17460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3B379C2-A933-481B-8AFB-9679B5669483}"/>
              </a:ext>
            </a:extLst>
          </p:cNvPr>
          <p:cNvSpPr>
            <a:spLocks noGrp="1"/>
          </p:cNvSpPr>
          <p:nvPr>
            <p:ph idx="1"/>
          </p:nvPr>
        </p:nvSpPr>
        <p:spPr>
          <a:xfrm>
            <a:off x="838200" y="1825625"/>
            <a:ext cx="5117432" cy="4351338"/>
          </a:xfrm>
        </p:spPr>
        <p:txBody>
          <a:bodyPr>
            <a:normAutofit/>
          </a:bodyPr>
          <a:lstStyle/>
          <a:p>
            <a:r>
              <a:rPr lang="de-DE" noProof="0"/>
              <a:t>In möglichst kurzer Zeit/Distanz alle Städte besuchen und zum Ausgangspunkt zurückkehren.</a:t>
            </a:r>
          </a:p>
          <a:p>
            <a:r>
              <a:rPr lang="de-DE" noProof="0"/>
              <a:t>Kombinatorisches Optimierungsproblem</a:t>
            </a:r>
          </a:p>
          <a:p>
            <a:r>
              <a:rPr lang="de-DE" noProof="0"/>
              <a:t>Viele gute Methoden gute Lösungen zu erzielen</a:t>
            </a:r>
          </a:p>
          <a:p>
            <a:r>
              <a:rPr lang="de-DE" noProof="0"/>
              <a:t>Intensiv untersucht und dennoch keine Lösung</a:t>
            </a:r>
          </a:p>
        </p:txBody>
      </p:sp>
      <p:sp>
        <p:nvSpPr>
          <p:cNvPr id="2" name="Titel 1">
            <a:extLst>
              <a:ext uri="{FF2B5EF4-FFF2-40B4-BE49-F238E27FC236}">
                <a16:creationId xmlns:a16="http://schemas.microsoft.com/office/drawing/2014/main" id="{C857135B-7D8C-4CF7-8162-3932108EDFD9}"/>
              </a:ext>
            </a:extLst>
          </p:cNvPr>
          <p:cNvSpPr>
            <a:spLocks noGrp="1"/>
          </p:cNvSpPr>
          <p:nvPr>
            <p:ph type="title"/>
          </p:nvPr>
        </p:nvSpPr>
        <p:spPr/>
        <p:txBody>
          <a:bodyPr>
            <a:normAutofit fontScale="90000"/>
          </a:bodyPr>
          <a:lstStyle/>
          <a:p>
            <a:r>
              <a:rPr lang="de-DE" noProof="0" err="1"/>
              <a:t>Traveling</a:t>
            </a:r>
            <a:r>
              <a:rPr lang="de-DE" noProof="0"/>
              <a:t> </a:t>
            </a:r>
            <a:r>
              <a:rPr lang="de-DE" noProof="0" err="1"/>
              <a:t>Salesman</a:t>
            </a:r>
            <a:r>
              <a:rPr lang="de-DE" noProof="0"/>
              <a:t> Problem TSP</a:t>
            </a:r>
            <a:br>
              <a:rPr lang="de-DE" noProof="0"/>
            </a:br>
            <a:r>
              <a:rPr lang="de-DE" sz="2400" noProof="0"/>
              <a:t>(dt.: Problem des Handlungsreisenden)</a:t>
            </a:r>
            <a:endParaRPr lang="de-DE" noProof="0"/>
          </a:p>
        </p:txBody>
      </p:sp>
      <p:pic>
        <p:nvPicPr>
          <p:cNvPr id="1026" name="Picture 2" descr="Travelling salesman problem - Wikipedia">
            <a:extLst>
              <a:ext uri="{FF2B5EF4-FFF2-40B4-BE49-F238E27FC236}">
                <a16:creationId xmlns:a16="http://schemas.microsoft.com/office/drawing/2014/main" id="{DAAF1108-31AF-4F04-A5CA-F31A60116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080" y="1690688"/>
            <a:ext cx="3877678" cy="3609474"/>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a:extLst>
              <a:ext uri="{FF2B5EF4-FFF2-40B4-BE49-F238E27FC236}">
                <a16:creationId xmlns:a16="http://schemas.microsoft.com/office/drawing/2014/main" id="{A0E15224-B2F2-43BF-A752-9EBE33FDBAD6}"/>
              </a:ext>
            </a:extLst>
          </p:cNvPr>
          <p:cNvSpPr>
            <a:spLocks noGrp="1"/>
          </p:cNvSpPr>
          <p:nvPr>
            <p:ph type="sldNum" sz="quarter" idx="12"/>
          </p:nvPr>
        </p:nvSpPr>
        <p:spPr/>
        <p:txBody>
          <a:bodyPr/>
          <a:lstStyle/>
          <a:p>
            <a:fld id="{EC1D40B7-6553-4D82-8FFD-EF0026BF18EA}" type="slidenum">
              <a:rPr lang="de-CH" smtClean="0"/>
              <a:t>7</a:t>
            </a:fld>
            <a:endParaRPr lang="de-CH"/>
          </a:p>
        </p:txBody>
      </p:sp>
    </p:spTree>
    <p:extLst>
      <p:ext uri="{BB962C8B-B14F-4D97-AF65-F5344CB8AC3E}">
        <p14:creationId xmlns:p14="http://schemas.microsoft.com/office/powerpoint/2010/main" val="58263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2244973-36FB-4A92-869C-CF72F53ED2A3}"/>
              </a:ext>
            </a:extLst>
          </p:cNvPr>
          <p:cNvSpPr>
            <a:spLocks noGrp="1"/>
          </p:cNvSpPr>
          <p:nvPr>
            <p:ph idx="1"/>
          </p:nvPr>
        </p:nvSpPr>
        <p:spPr>
          <a:xfrm>
            <a:off x="689914" y="1825625"/>
            <a:ext cx="6246345" cy="4351338"/>
          </a:xfrm>
        </p:spPr>
        <p:txBody>
          <a:bodyPr>
            <a:normAutofit/>
          </a:bodyPr>
          <a:lstStyle/>
          <a:p>
            <a:r>
              <a:rPr lang="de-DE" noProof="0"/>
              <a:t>2 Min Zeit die beste Lösung zu finden.</a:t>
            </a:r>
          </a:p>
          <a:p>
            <a:r>
              <a:rPr lang="de-DE" noProof="0"/>
              <a:t>Lösung: 1-2-4-3-1 oder umgekehrt</a:t>
            </a:r>
          </a:p>
          <a:p>
            <a:r>
              <a:rPr lang="de-DE" noProof="0"/>
              <a:t>Länge der Tour: 10+25+30+15= 80 km</a:t>
            </a:r>
          </a:p>
          <a:p>
            <a:r>
              <a:rPr lang="de-DE" noProof="0"/>
              <a:t>Anzahl möglicher Touren: ½(n-1)! </a:t>
            </a:r>
          </a:p>
          <a:p>
            <a:r>
              <a:rPr lang="de-DE" noProof="0"/>
              <a:t>4 Städte: ½(4-1)!= 3 Touren</a:t>
            </a:r>
          </a:p>
          <a:p>
            <a:r>
              <a:rPr lang="de-DE" noProof="0"/>
              <a:t>10 Städte: 181’440 Touren</a:t>
            </a:r>
          </a:p>
          <a:p>
            <a:r>
              <a:rPr lang="de-DE" noProof="0"/>
              <a:t>20 Städte: 60’822’550’204’416’000 Touren </a:t>
            </a:r>
          </a:p>
          <a:p>
            <a:endParaRPr lang="de-DE" noProof="0"/>
          </a:p>
          <a:p>
            <a:endParaRPr lang="de-DE" noProof="0"/>
          </a:p>
        </p:txBody>
      </p:sp>
      <p:sp>
        <p:nvSpPr>
          <p:cNvPr id="2" name="Titel 1">
            <a:extLst>
              <a:ext uri="{FF2B5EF4-FFF2-40B4-BE49-F238E27FC236}">
                <a16:creationId xmlns:a16="http://schemas.microsoft.com/office/drawing/2014/main" id="{A8F83A2C-1A78-411D-9BF4-2BFAA24B7130}"/>
              </a:ext>
            </a:extLst>
          </p:cNvPr>
          <p:cNvSpPr>
            <a:spLocks noGrp="1"/>
          </p:cNvSpPr>
          <p:nvPr>
            <p:ph type="title"/>
          </p:nvPr>
        </p:nvSpPr>
        <p:spPr/>
        <p:txBody>
          <a:bodyPr/>
          <a:lstStyle/>
          <a:p>
            <a:r>
              <a:rPr lang="de-DE" noProof="0"/>
              <a:t>Übungsbeispiel</a:t>
            </a:r>
          </a:p>
        </p:txBody>
      </p:sp>
      <p:pic>
        <p:nvPicPr>
          <p:cNvPr id="4" name="Picture 2" descr="Lightbox">
            <a:extLst>
              <a:ext uri="{FF2B5EF4-FFF2-40B4-BE49-F238E27FC236}">
                <a16:creationId xmlns:a16="http://schemas.microsoft.com/office/drawing/2014/main" id="{9D4CCC06-5D3C-487F-9F2F-686A6343EC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31"/>
          <a:stretch/>
        </p:blipFill>
        <p:spPr bwMode="auto">
          <a:xfrm>
            <a:off x="6464865" y="942871"/>
            <a:ext cx="4965135" cy="3785886"/>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a:extLst>
              <a:ext uri="{FF2B5EF4-FFF2-40B4-BE49-F238E27FC236}">
                <a16:creationId xmlns:a16="http://schemas.microsoft.com/office/drawing/2014/main" id="{F7EC1E1E-E246-431B-AEFB-9B7BDDC14DD3}"/>
              </a:ext>
            </a:extLst>
          </p:cNvPr>
          <p:cNvSpPr>
            <a:spLocks noGrp="1"/>
          </p:cNvSpPr>
          <p:nvPr>
            <p:ph type="sldNum" sz="quarter" idx="12"/>
          </p:nvPr>
        </p:nvSpPr>
        <p:spPr/>
        <p:txBody>
          <a:bodyPr/>
          <a:lstStyle/>
          <a:p>
            <a:fld id="{EC1D40B7-6553-4D82-8FFD-EF0026BF18EA}" type="slidenum">
              <a:rPr lang="de-CH" smtClean="0"/>
              <a:t>8</a:t>
            </a:fld>
            <a:endParaRPr lang="de-CH"/>
          </a:p>
        </p:txBody>
      </p:sp>
    </p:spTree>
    <p:extLst>
      <p:ext uri="{BB962C8B-B14F-4D97-AF65-F5344CB8AC3E}">
        <p14:creationId xmlns:p14="http://schemas.microsoft.com/office/powerpoint/2010/main" val="388879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056EA1C3-C53A-4AEC-A4DE-E4362C5ED957}"/>
              </a:ext>
            </a:extLst>
          </p:cNvPr>
          <p:cNvSpPr>
            <a:spLocks noGrp="1"/>
          </p:cNvSpPr>
          <p:nvPr>
            <p:ph type="sldNum" sz="quarter" idx="12"/>
          </p:nvPr>
        </p:nvSpPr>
        <p:spPr/>
        <p:txBody>
          <a:bodyPr/>
          <a:lstStyle/>
          <a:p>
            <a:fld id="{EC1D40B7-6553-4D82-8FFD-EF0026BF18EA}" type="slidenum">
              <a:rPr lang="de-CH" smtClean="0"/>
              <a:t>9</a:t>
            </a:fld>
            <a:endParaRPr lang="de-CH"/>
          </a:p>
        </p:txBody>
      </p:sp>
      <p:sp>
        <p:nvSpPr>
          <p:cNvPr id="2" name="Titel 1">
            <a:extLst>
              <a:ext uri="{FF2B5EF4-FFF2-40B4-BE49-F238E27FC236}">
                <a16:creationId xmlns:a16="http://schemas.microsoft.com/office/drawing/2014/main" id="{DEAACD79-6804-4838-90F3-F576CD6F530B}"/>
              </a:ext>
            </a:extLst>
          </p:cNvPr>
          <p:cNvSpPr>
            <a:spLocks noGrp="1"/>
          </p:cNvSpPr>
          <p:nvPr>
            <p:ph type="title"/>
          </p:nvPr>
        </p:nvSpPr>
        <p:spPr>
          <a:xfrm>
            <a:off x="1144992" y="2075936"/>
            <a:ext cx="4157296" cy="2731206"/>
          </a:xfrm>
        </p:spPr>
        <p:txBody>
          <a:bodyPr/>
          <a:lstStyle/>
          <a:p>
            <a:r>
              <a:rPr lang="de-DE" noProof="0"/>
              <a:t>Fragen zum TSP?</a:t>
            </a:r>
          </a:p>
        </p:txBody>
      </p:sp>
      <p:pic>
        <p:nvPicPr>
          <p:cNvPr id="9" name="Bildplatzhalter 8" descr="Ein Bild, das Text, drinnen, Person enthält.&#10;&#10;Automatisch generierte Beschreibung">
            <a:extLst>
              <a:ext uri="{FF2B5EF4-FFF2-40B4-BE49-F238E27FC236}">
                <a16:creationId xmlns:a16="http://schemas.microsoft.com/office/drawing/2014/main" id="{CAB83A0C-75B6-43F1-93D9-77AA70E5FF6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556" r="4584"/>
          <a:stretch/>
        </p:blipFill>
        <p:spPr>
          <a:xfrm>
            <a:off x="6096000" y="2075936"/>
            <a:ext cx="4951008" cy="3432423"/>
          </a:xfrm>
        </p:spPr>
      </p:pic>
    </p:spTree>
    <p:extLst>
      <p:ext uri="{BB962C8B-B14F-4D97-AF65-F5344CB8AC3E}">
        <p14:creationId xmlns:p14="http://schemas.microsoft.com/office/powerpoint/2010/main" val="2589875159"/>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18835ACF3C5D2F48BC3671B9E887123D" ma:contentTypeVersion="5" ma:contentTypeDescription="Ein neues Dokument erstellen." ma:contentTypeScope="" ma:versionID="ac2c9e44f22f33c3e4f3f1ecf2fda331">
  <xsd:schema xmlns:xsd="http://www.w3.org/2001/XMLSchema" xmlns:xs="http://www.w3.org/2001/XMLSchema" xmlns:p="http://schemas.microsoft.com/office/2006/metadata/properties" xmlns:ns2="3058662e-56cb-4bbf-b8fb-235c5607e509" targetNamespace="http://schemas.microsoft.com/office/2006/metadata/properties" ma:root="true" ma:fieldsID="17a778d06676ba6c977c828fe99a0098" ns2:_="">
    <xsd:import namespace="3058662e-56cb-4bbf-b8fb-235c5607e5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58662e-56cb-4bbf-b8fb-235c5607e5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471E9A-2AAC-4C41-871A-8887292AC651}">
  <ds:schemaRefs>
    <ds:schemaRef ds:uri="3058662e-56cb-4bbf-b8fb-235c5607e50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CFB6A8-61C0-40BD-A0B5-924D06F5E7C1}">
  <ds:schemaRefs>
    <ds:schemaRef ds:uri="3058662e-56cb-4bbf-b8fb-235c5607e5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ECB4BA9-D295-4F5A-84E1-A788C260C2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17</Slides>
  <Notes>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RetrospectVTI</vt:lpstr>
      <vt:lpstr>Künstliche intelligenz</vt:lpstr>
      <vt:lpstr>agenda</vt:lpstr>
      <vt:lpstr>Wer weiss was künstliche Intelligenz ist oder hatte schon damit zu tun?</vt:lpstr>
      <vt:lpstr>Optimierungsprobleme</vt:lpstr>
      <vt:lpstr>Optimierungsprobleme Praxisbeispiele</vt:lpstr>
      <vt:lpstr>Problem und Löser</vt:lpstr>
      <vt:lpstr>Traveling Salesman Problem TSP (dt.: Problem des Handlungsreisenden)</vt:lpstr>
      <vt:lpstr>Übungsbeispiel</vt:lpstr>
      <vt:lpstr>Fragen zum TSP?</vt:lpstr>
      <vt:lpstr>Wie lösen wir das Problem?</vt:lpstr>
      <vt:lpstr>Wie lösen wir das Problem?</vt:lpstr>
      <vt:lpstr>Intensivierung und Erforschung Intensification &amp; Exploration</vt:lpstr>
      <vt:lpstr>Der Genetische Algorithmus</vt:lpstr>
      <vt:lpstr>Genetischer Algorithmus</vt:lpstr>
      <vt:lpstr>Kreuzungsmechanismus</vt:lpstr>
      <vt:lpstr>Parameter</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Künstliche intelligenz</dc:title>
  <dc:creator>Lars Moser</dc:creator>
  <cp:revision>1</cp:revision>
  <dcterms:created xsi:type="dcterms:W3CDTF">2021-01-16T14:49:28Z</dcterms:created>
  <dcterms:modified xsi:type="dcterms:W3CDTF">2021-01-19T08:49:03Z</dcterms:modified>
</cp:coreProperties>
</file>