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9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365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92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543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04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300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99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850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6403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011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349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652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211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24" y="4589836"/>
            <a:ext cx="3594270" cy="114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3" y="5686103"/>
            <a:ext cx="2828571" cy="9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22" y="4730349"/>
            <a:ext cx="1060300" cy="10603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530518" y="2845131"/>
            <a:ext cx="6349080" cy="991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LP Massimo Bold" panose="00000A00000000000000" pitchFamily="2" charset="0"/>
              </a:rPr>
              <a:t>UNDER MAINTENANCE</a:t>
            </a:r>
          </a:p>
        </p:txBody>
      </p:sp>
    </p:spTree>
    <p:extLst>
      <p:ext uri="{BB962C8B-B14F-4D97-AF65-F5344CB8AC3E}">
        <p14:creationId xmlns:p14="http://schemas.microsoft.com/office/powerpoint/2010/main" val="253600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957671"/>
            <a:ext cx="9486074" cy="557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attack(self, target):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deal damage to enemy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rand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random.randint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(-5, 5)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damage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self.strength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rand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-= damage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run enemy hurt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target.hurt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asset.attackbandit_sound.play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check if target has died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if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&lt; 1: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target.alive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target.death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target.rect.centerx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target.rect.y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(damage),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damage_text_group.add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attack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629649" y="258842"/>
            <a:ext cx="835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pengurangan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efek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suara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method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diatas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8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736600"/>
            <a:ext cx="9486074" cy="5905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hurt(self):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hurt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asset.gethurt_bandit.play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death(self):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death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3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asset.death_bandit.play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reset(self):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self.alive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True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self.start_potions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629649" y="258842"/>
            <a:ext cx="835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pengurangan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efek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suara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method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diatas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6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736600"/>
            <a:ext cx="9486074" cy="5905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(ABC):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__(self, x, y,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max_hp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x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y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@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abstractmethod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draw(self,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pass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ConcreteHealthBar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draw(self,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update with new health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calculate health ratio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ratio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/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pygame.draw.rect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(screen,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150, 20))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pygame.draw.rect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(screen,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asset.green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150 * ratio, 20))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887976" y="151825"/>
            <a:ext cx="6981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Healthbar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damage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text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sebagai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add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 </a:t>
            </a:r>
          </a:p>
          <a:p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apabila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terjadi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penambahan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potion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jika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terkena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hit</a:t>
            </a:r>
            <a:endParaRPr lang="en-US" sz="16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906862"/>
            <a:ext cx="9486074" cy="42921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pygame.sprite.Sprite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__(self, x, y, damage, colour):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pygame.sprite.Sprite.__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asset.font.render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(damage, True, colour)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self.image.get_rect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self.rect.center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(x, y)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update(self):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move damage text up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delete the text after a few seconds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if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&gt; 30: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self.kill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799985" y="307100"/>
            <a:ext cx="7810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Healthbar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damage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text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sebagai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add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 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apabila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terjadi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penambahan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potion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jika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terkena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hit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2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9191" y="1803400"/>
            <a:ext cx="9486074" cy="3544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damage_text_group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pygame.sprite.Group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asset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asset.Game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knight = Knight(200, 260, 'Knight', 30, 10, 3)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bandit1 = Bandit(550,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bandit2 = Bandit(700,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bandit3 = Bandit(400,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(bandit1)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(bandit2)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812685" y="532368"/>
            <a:ext cx="591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Pemanggilan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fungsi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untuk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ditampilkan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layar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66745"/>
            <a:ext cx="9486074" cy="5642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Game: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Game variables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self.current_fighter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self.total_fighters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3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self.action_cooldown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self.action_wait_time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90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self.attack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self.potion_effect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15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self.clicked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self.game_over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Define fonts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pygame.font.SysFont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('Times New Roman', 26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Define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(255, 0, 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self.green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(0, 255, 0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63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9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66745"/>
            <a:ext cx="9486074" cy="5642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Background image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self.background_img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/Background/background.png').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Panel image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self.panel_img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/Icons/panel.png').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Button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/Icons/potion.png').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self.restart_img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/Icons/restart.png').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victory and defeat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self.victory_img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/Icons/victory.png').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self.defeat_img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/Icons/defeat.png').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Sword image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self.sword_img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/Icons/sword.png').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63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401590"/>
            <a:ext cx="9486074" cy="4718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self.attackknight_sound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('sound\swinging-staff-whoosh-strong-08-44658.wav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self.attackbandit_sound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('sound\mixkit-dagger-woosh-1487.wav')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self.gethurt_knight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('sound\Studio_Project_V1.wav')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self.backsound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('sound\inibacksound.wav')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self.healup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('sound\heal-up.wav')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self.gethurt_bandit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('sound\suarabandit.wav')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self.death_bandit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('sound\matibandit1.wav')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self.death_knight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('sound\matiknight1.wav')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63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6017" y="-92765"/>
            <a:ext cx="12298017" cy="7089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304" y="277451"/>
            <a:ext cx="3641034" cy="89383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PREVIEW INGAME</a:t>
            </a:r>
            <a:endParaRPr lang="en-ZW" sz="3200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t="14756" r="23979" b="18021"/>
          <a:stretch/>
        </p:blipFill>
        <p:spPr>
          <a:xfrm>
            <a:off x="1815546" y="1054237"/>
            <a:ext cx="8001659" cy="57845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7318" y="303649"/>
            <a:ext cx="1927115" cy="513415"/>
            <a:chOff x="4664765" y="3935896"/>
            <a:chExt cx="2454579" cy="653940"/>
          </a:xfrm>
        </p:grpSpPr>
        <p:sp>
          <p:nvSpPr>
            <p:cNvPr id="7" name="Rounded Rectangle 6">
              <a:hlinkClick r:id="rId3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3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87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97008" y="2515345"/>
            <a:ext cx="5216102" cy="3231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OUR TEAM:</a:t>
            </a:r>
          </a:p>
          <a:p>
            <a:pPr algn="l"/>
            <a:endParaRPr lang="en-US" sz="24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KEVIN SIMORANGKIR</a:t>
            </a:r>
            <a:endParaRPr lang="en-US" sz="24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FERREYLA SETARA IBN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IGNATIUS KRISNA ISSAPUTRA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M. RIZKI ALFAINA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RIZKA FAUZIYAH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NUR HIKMAH JULIYANTI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5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5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6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3662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5170" y="1916696"/>
            <a:ext cx="9062062" cy="2042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Dalam game ini, kami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menghadirkan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pengalaman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permainan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menggabungkan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elemen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grafis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pixelated dengan sistem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pertarungan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turn based.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Karakter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utama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dalam game ini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berhadapan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sejumlah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musuh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dilawan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secara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bergantian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6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6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7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4783694"/>
            <a:ext cx="1003300" cy="1003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54" y="4677896"/>
            <a:ext cx="2016541" cy="11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5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5170" y="2070392"/>
            <a:ext cx="9062062" cy="2538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Baik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pemain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maupun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musuh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memiliki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basic attack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mengurangi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health point.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tidak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hanya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basic attack,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terdapat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kemampuan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heal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menggunakan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potion.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penting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untuk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dicatat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bahwa potion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tersedia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dalam game ini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memiliki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jumlah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terbatas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sehingga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pemain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mengelola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penggunaannya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bijak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6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6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7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08" y="5104800"/>
            <a:ext cx="982191" cy="98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15" y="5055923"/>
            <a:ext cx="1031068" cy="10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978196" y="2931171"/>
            <a:ext cx="5453730" cy="92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PROGRAM PREVIEW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4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4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5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11" y="4662217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041400"/>
            <a:ext cx="9486074" cy="54910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pygame.init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clock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pygame.time.Clock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fps = 60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#game window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150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800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400 +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screen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pygame.display.set_mode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pygame.display.set_caption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('Battle')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#create function for drawing text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(text, font,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text_col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x, y):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font.render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(text, True,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text_col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(x, y))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3" name="Rectangle 12"/>
          <p:cNvSpPr/>
          <p:nvPr/>
        </p:nvSpPr>
        <p:spPr>
          <a:xfrm>
            <a:off x="272323" y="465455"/>
            <a:ext cx="1086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ini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latar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game ini pada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”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Enemy_Hero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”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1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466850"/>
            <a:ext cx="9486074" cy="4640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#function for drawing background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draw_bg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asset.background_img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(0, 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#function for drawing panel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#draw panel rectangle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asset.panel_img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(0,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#show knight stats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(f'{knight.name} HP: 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knight.hp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}',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100,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+ 10)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for count,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enumerate(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#show name and health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(f'{i.name} HP: 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}',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550,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+ 10) + count * 60)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272323" y="465455"/>
            <a:ext cx="1086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ini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latar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game ini pada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”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Enemy_Hero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”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8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34787"/>
            <a:ext cx="9486074" cy="581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range(8):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/{self.name}/Idle/{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attack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range(8):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/{self.name}/Attack/{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hurt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range(3):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/{self.name}/Hurt/{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74353" y="258842"/>
            <a:ext cx="1126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objek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image attack, idle, death,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hurt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249419"/>
            <a:ext cx="9486074" cy="49495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death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range(10):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/{self.name}/Death/{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self.image.get_rect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self.rect.center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(x, y)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74353" y="258842"/>
            <a:ext cx="1126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objek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image attack, idle, death,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hurt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357</Words>
  <Application>Microsoft Office PowerPoint</Application>
  <PresentationFormat>Widescreen</PresentationFormat>
  <Paragraphs>237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ALP Massimo Bold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INGAME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2023-05-18T15:13:06Z</dcterms:created>
  <dcterms:modified xsi:type="dcterms:W3CDTF">2023-05-18T16:58:00Z</dcterms:modified>
</cp:coreProperties>
</file>