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7" r:id="rId3"/>
    <p:sldId id="297" r:id="rId4"/>
    <p:sldId id="298" r:id="rId5"/>
    <p:sldId id="258" r:id="rId6"/>
    <p:sldId id="299" r:id="rId7"/>
    <p:sldId id="261" r:id="rId8"/>
  </p:sldIdLst>
  <p:sldSz cx="9144000" cy="5143500" type="screen16x9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Titillium Web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B5488-70C9-4DBE-8BD1-FFD3CBD76015}">
  <a:tblStyle styleId="{A42B5488-70C9-4DBE-8BD1-FFD3CBD760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de64d1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de64d1e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6f4a803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6f4a803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2deb2a9c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2deb2a9c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35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9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660475" y="0"/>
            <a:ext cx="2483700" cy="514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19588"/>
            <a:ext cx="3746100" cy="18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48175"/>
            <a:ext cx="3746100" cy="46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066750" y="938975"/>
            <a:ext cx="3265500" cy="32655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" name="Google Shape;13;p2"/>
          <p:cNvGrpSpPr/>
          <p:nvPr/>
        </p:nvGrpSpPr>
        <p:grpSpPr>
          <a:xfrm>
            <a:off x="61199" y="-1001703"/>
            <a:ext cx="1963516" cy="2000691"/>
            <a:chOff x="61199" y="-1001703"/>
            <a:chExt cx="1963516" cy="2000691"/>
          </a:xfrm>
        </p:grpSpPr>
        <p:sp>
          <p:nvSpPr>
            <p:cNvPr id="14" name="Google Shape;14;p2"/>
            <p:cNvSpPr/>
            <p:nvPr/>
          </p:nvSpPr>
          <p:spPr>
            <a:xfrm>
              <a:off x="364877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394921" y="-1001703"/>
              <a:ext cx="1400135" cy="1397586"/>
              <a:chOff x="1182471" y="-1089503"/>
              <a:chExt cx="1400135" cy="1397586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530619" y="-1089503"/>
                <a:ext cx="5198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99" extrusionOk="0">
                    <a:moveTo>
                      <a:pt x="469" y="1"/>
                    </a:moveTo>
                    <a:cubicBezTo>
                      <a:pt x="440" y="1"/>
                      <a:pt x="411" y="3"/>
                      <a:pt x="380" y="7"/>
                    </a:cubicBezTo>
                    <a:cubicBezTo>
                      <a:pt x="357" y="15"/>
                      <a:pt x="326" y="22"/>
                      <a:pt x="303" y="30"/>
                    </a:cubicBezTo>
                    <a:cubicBezTo>
                      <a:pt x="272" y="46"/>
                      <a:pt x="248" y="61"/>
                      <a:pt x="225" y="77"/>
                    </a:cubicBezTo>
                    <a:cubicBezTo>
                      <a:pt x="194" y="92"/>
                      <a:pt x="171" y="108"/>
                      <a:pt x="155" y="131"/>
                    </a:cubicBezTo>
                    <a:cubicBezTo>
                      <a:pt x="132" y="154"/>
                      <a:pt x="117" y="170"/>
                      <a:pt x="101" y="201"/>
                    </a:cubicBezTo>
                    <a:cubicBezTo>
                      <a:pt x="86" y="224"/>
                      <a:pt x="70" y="247"/>
                      <a:pt x="54" y="278"/>
                    </a:cubicBezTo>
                    <a:cubicBezTo>
                      <a:pt x="47" y="301"/>
                      <a:pt x="39" y="332"/>
                      <a:pt x="31" y="356"/>
                    </a:cubicBezTo>
                    <a:cubicBezTo>
                      <a:pt x="0" y="503"/>
                      <a:pt x="47" y="658"/>
                      <a:pt x="155" y="767"/>
                    </a:cubicBezTo>
                    <a:cubicBezTo>
                      <a:pt x="171" y="782"/>
                      <a:pt x="194" y="805"/>
                      <a:pt x="225" y="821"/>
                    </a:cubicBezTo>
                    <a:cubicBezTo>
                      <a:pt x="248" y="837"/>
                      <a:pt x="272" y="852"/>
                      <a:pt x="303" y="860"/>
                    </a:cubicBezTo>
                    <a:cubicBezTo>
                      <a:pt x="326" y="868"/>
                      <a:pt x="357" y="883"/>
                      <a:pt x="380" y="883"/>
                    </a:cubicBezTo>
                    <a:cubicBezTo>
                      <a:pt x="411" y="891"/>
                      <a:pt x="442" y="899"/>
                      <a:pt x="473" y="899"/>
                    </a:cubicBezTo>
                    <a:cubicBezTo>
                      <a:pt x="752" y="899"/>
                      <a:pt x="962" y="635"/>
                      <a:pt x="908" y="356"/>
                    </a:cubicBezTo>
                    <a:cubicBezTo>
                      <a:pt x="900" y="332"/>
                      <a:pt x="892" y="301"/>
                      <a:pt x="884" y="278"/>
                    </a:cubicBezTo>
                    <a:cubicBezTo>
                      <a:pt x="877" y="247"/>
                      <a:pt x="861" y="224"/>
                      <a:pt x="845" y="201"/>
                    </a:cubicBezTo>
                    <a:cubicBezTo>
                      <a:pt x="830" y="170"/>
                      <a:pt x="807" y="154"/>
                      <a:pt x="783" y="131"/>
                    </a:cubicBezTo>
                    <a:cubicBezTo>
                      <a:pt x="768" y="108"/>
                      <a:pt x="745" y="92"/>
                      <a:pt x="721" y="77"/>
                    </a:cubicBezTo>
                    <a:cubicBezTo>
                      <a:pt x="690" y="61"/>
                      <a:pt x="667" y="46"/>
                      <a:pt x="644" y="30"/>
                    </a:cubicBezTo>
                    <a:cubicBezTo>
                      <a:pt x="613" y="22"/>
                      <a:pt x="590" y="15"/>
                      <a:pt x="559" y="7"/>
                    </a:cubicBezTo>
                    <a:cubicBezTo>
                      <a:pt x="528" y="3"/>
                      <a:pt x="498" y="1"/>
                      <a:pt x="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399895" y="-96710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5" y="1"/>
                    </a:moveTo>
                    <a:cubicBezTo>
                      <a:pt x="250" y="1"/>
                      <a:pt x="0" y="471"/>
                      <a:pt x="302" y="766"/>
                    </a:cubicBezTo>
                    <a:cubicBezTo>
                      <a:pt x="387" y="851"/>
                      <a:pt x="504" y="898"/>
                      <a:pt x="620" y="898"/>
                    </a:cubicBezTo>
                    <a:cubicBezTo>
                      <a:pt x="1109" y="898"/>
                      <a:pt x="1240" y="223"/>
                      <a:pt x="791" y="37"/>
                    </a:cubicBezTo>
                    <a:cubicBezTo>
                      <a:pt x="730" y="12"/>
                      <a:pt x="671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18844" y="14375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1" y="0"/>
                    </a:moveTo>
                    <a:cubicBezTo>
                      <a:pt x="244" y="0"/>
                      <a:pt x="1" y="464"/>
                      <a:pt x="302" y="766"/>
                    </a:cubicBezTo>
                    <a:cubicBezTo>
                      <a:pt x="388" y="851"/>
                      <a:pt x="496" y="898"/>
                      <a:pt x="620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29" y="12"/>
                      <a:pt x="668" y="0"/>
                      <a:pt x="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77494" y="-844323"/>
                <a:ext cx="67118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9" extrusionOk="0">
                    <a:moveTo>
                      <a:pt x="606" y="1"/>
                    </a:moveTo>
                    <a:cubicBezTo>
                      <a:pt x="244" y="1"/>
                      <a:pt x="0" y="465"/>
                      <a:pt x="295" y="766"/>
                    </a:cubicBezTo>
                    <a:cubicBezTo>
                      <a:pt x="380" y="852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96064" y="136722"/>
                <a:ext cx="67064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05" y="1"/>
                    </a:moveTo>
                    <a:cubicBezTo>
                      <a:pt x="243" y="1"/>
                      <a:pt x="0" y="465"/>
                      <a:pt x="302" y="766"/>
                    </a:cubicBezTo>
                    <a:cubicBezTo>
                      <a:pt x="380" y="852"/>
                      <a:pt x="496" y="898"/>
                      <a:pt x="620" y="898"/>
                    </a:cubicBezTo>
                    <a:cubicBezTo>
                      <a:pt x="1109" y="898"/>
                      <a:pt x="1240" y="223"/>
                      <a:pt x="783" y="37"/>
                    </a:cubicBezTo>
                    <a:cubicBezTo>
                      <a:pt x="722" y="12"/>
                      <a:pt x="662" y="1"/>
                      <a:pt x="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09532" y="-476363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06" y="0"/>
                    </a:moveTo>
                    <a:cubicBezTo>
                      <a:pt x="244" y="0"/>
                      <a:pt x="0" y="464"/>
                      <a:pt x="295" y="766"/>
                    </a:cubicBezTo>
                    <a:cubicBezTo>
                      <a:pt x="381" y="851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0"/>
                      <a:pt x="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54714" y="-72192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3" y="0"/>
                    </a:moveTo>
                    <a:cubicBezTo>
                      <a:pt x="245" y="0"/>
                      <a:pt x="0" y="471"/>
                      <a:pt x="303" y="773"/>
                    </a:cubicBezTo>
                    <a:cubicBezTo>
                      <a:pt x="388" y="851"/>
                      <a:pt x="496" y="898"/>
                      <a:pt x="621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31934" y="-599143"/>
                <a:ext cx="67496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98" extrusionOk="0">
                    <a:moveTo>
                      <a:pt x="613" y="0"/>
                    </a:moveTo>
                    <a:cubicBezTo>
                      <a:pt x="250" y="0"/>
                      <a:pt x="1" y="464"/>
                      <a:pt x="302" y="766"/>
                    </a:cubicBezTo>
                    <a:cubicBezTo>
                      <a:pt x="388" y="851"/>
                      <a:pt x="504" y="898"/>
                      <a:pt x="620" y="898"/>
                    </a:cubicBezTo>
                    <a:cubicBezTo>
                      <a:pt x="1109" y="898"/>
                      <a:pt x="1249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86752" y="-353962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13" y="0"/>
                    </a:moveTo>
                    <a:cubicBezTo>
                      <a:pt x="245" y="0"/>
                      <a:pt x="1" y="471"/>
                      <a:pt x="303" y="773"/>
                    </a:cubicBezTo>
                    <a:cubicBezTo>
                      <a:pt x="388" y="851"/>
                      <a:pt x="497" y="897"/>
                      <a:pt x="621" y="897"/>
                    </a:cubicBezTo>
                    <a:cubicBezTo>
                      <a:pt x="1109" y="897"/>
                      <a:pt x="1241" y="223"/>
                      <a:pt x="791" y="36"/>
                    </a:cubicBezTo>
                    <a:cubicBezTo>
                      <a:pt x="730" y="11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664026" y="-231237"/>
                <a:ext cx="67442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899" extrusionOk="0">
                    <a:moveTo>
                      <a:pt x="613" y="1"/>
                    </a:moveTo>
                    <a:cubicBezTo>
                      <a:pt x="249" y="1"/>
                      <a:pt x="0" y="465"/>
                      <a:pt x="302" y="767"/>
                    </a:cubicBezTo>
                    <a:cubicBezTo>
                      <a:pt x="387" y="852"/>
                      <a:pt x="503" y="898"/>
                      <a:pt x="620" y="898"/>
                    </a:cubicBezTo>
                    <a:cubicBezTo>
                      <a:pt x="1108" y="898"/>
                      <a:pt x="1248" y="224"/>
                      <a:pt x="790" y="38"/>
                    </a:cubicBezTo>
                    <a:cubicBezTo>
                      <a:pt x="729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1624" y="-108836"/>
                <a:ext cx="67064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906" extrusionOk="0">
                    <a:moveTo>
                      <a:pt x="613" y="1"/>
                    </a:moveTo>
                    <a:cubicBezTo>
                      <a:pt x="245" y="1"/>
                      <a:pt x="0" y="472"/>
                      <a:pt x="302" y="774"/>
                    </a:cubicBezTo>
                    <a:cubicBezTo>
                      <a:pt x="380" y="859"/>
                      <a:pt x="496" y="906"/>
                      <a:pt x="613" y="906"/>
                    </a:cubicBezTo>
                    <a:cubicBezTo>
                      <a:pt x="1109" y="906"/>
                      <a:pt x="1241" y="231"/>
                      <a:pt x="791" y="37"/>
                    </a:cubicBezTo>
                    <a:cubicBezTo>
                      <a:pt x="730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82471" y="259501"/>
                <a:ext cx="4863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9" extrusionOk="0">
                    <a:moveTo>
                      <a:pt x="454" y="1"/>
                    </a:moveTo>
                    <a:cubicBezTo>
                      <a:pt x="425" y="1"/>
                      <a:pt x="396" y="3"/>
                      <a:pt x="365" y="6"/>
                    </a:cubicBezTo>
                    <a:cubicBezTo>
                      <a:pt x="334" y="14"/>
                      <a:pt x="310" y="22"/>
                      <a:pt x="279" y="37"/>
                    </a:cubicBezTo>
                    <a:cubicBezTo>
                      <a:pt x="256" y="45"/>
                      <a:pt x="225" y="61"/>
                      <a:pt x="202" y="76"/>
                    </a:cubicBezTo>
                    <a:cubicBezTo>
                      <a:pt x="178" y="92"/>
                      <a:pt x="155" y="107"/>
                      <a:pt x="140" y="131"/>
                    </a:cubicBezTo>
                    <a:cubicBezTo>
                      <a:pt x="116" y="154"/>
                      <a:pt x="93" y="177"/>
                      <a:pt x="78" y="200"/>
                    </a:cubicBezTo>
                    <a:cubicBezTo>
                      <a:pt x="62" y="224"/>
                      <a:pt x="47" y="247"/>
                      <a:pt x="39" y="278"/>
                    </a:cubicBezTo>
                    <a:cubicBezTo>
                      <a:pt x="31" y="301"/>
                      <a:pt x="23" y="332"/>
                      <a:pt x="16" y="363"/>
                    </a:cubicBezTo>
                    <a:cubicBezTo>
                      <a:pt x="0" y="417"/>
                      <a:pt x="0" y="479"/>
                      <a:pt x="16" y="534"/>
                    </a:cubicBezTo>
                    <a:cubicBezTo>
                      <a:pt x="23" y="565"/>
                      <a:pt x="31" y="596"/>
                      <a:pt x="39" y="619"/>
                    </a:cubicBezTo>
                    <a:cubicBezTo>
                      <a:pt x="47" y="642"/>
                      <a:pt x="62" y="673"/>
                      <a:pt x="78" y="697"/>
                    </a:cubicBezTo>
                    <a:cubicBezTo>
                      <a:pt x="93" y="720"/>
                      <a:pt x="116" y="743"/>
                      <a:pt x="140" y="766"/>
                    </a:cubicBezTo>
                    <a:cubicBezTo>
                      <a:pt x="217" y="852"/>
                      <a:pt x="334" y="898"/>
                      <a:pt x="450" y="898"/>
                    </a:cubicBezTo>
                    <a:cubicBezTo>
                      <a:pt x="481" y="898"/>
                      <a:pt x="512" y="890"/>
                      <a:pt x="543" y="890"/>
                    </a:cubicBezTo>
                    <a:cubicBezTo>
                      <a:pt x="566" y="883"/>
                      <a:pt x="597" y="875"/>
                      <a:pt x="628" y="859"/>
                    </a:cubicBezTo>
                    <a:cubicBezTo>
                      <a:pt x="652" y="852"/>
                      <a:pt x="675" y="836"/>
                      <a:pt x="706" y="821"/>
                    </a:cubicBezTo>
                    <a:cubicBezTo>
                      <a:pt x="729" y="805"/>
                      <a:pt x="752" y="782"/>
                      <a:pt x="768" y="766"/>
                    </a:cubicBezTo>
                    <a:cubicBezTo>
                      <a:pt x="791" y="743"/>
                      <a:pt x="807" y="720"/>
                      <a:pt x="822" y="697"/>
                    </a:cubicBezTo>
                    <a:cubicBezTo>
                      <a:pt x="838" y="673"/>
                      <a:pt x="853" y="642"/>
                      <a:pt x="869" y="619"/>
                    </a:cubicBezTo>
                    <a:cubicBezTo>
                      <a:pt x="876" y="596"/>
                      <a:pt x="884" y="565"/>
                      <a:pt x="892" y="534"/>
                    </a:cubicBezTo>
                    <a:cubicBezTo>
                      <a:pt x="900" y="479"/>
                      <a:pt x="900" y="417"/>
                      <a:pt x="892" y="363"/>
                    </a:cubicBezTo>
                    <a:cubicBezTo>
                      <a:pt x="884" y="332"/>
                      <a:pt x="876" y="301"/>
                      <a:pt x="869" y="278"/>
                    </a:cubicBezTo>
                    <a:cubicBezTo>
                      <a:pt x="853" y="247"/>
                      <a:pt x="838" y="224"/>
                      <a:pt x="822" y="200"/>
                    </a:cubicBezTo>
                    <a:cubicBezTo>
                      <a:pt x="807" y="177"/>
                      <a:pt x="791" y="154"/>
                      <a:pt x="768" y="131"/>
                    </a:cubicBezTo>
                    <a:cubicBezTo>
                      <a:pt x="752" y="107"/>
                      <a:pt x="729" y="92"/>
                      <a:pt x="706" y="76"/>
                    </a:cubicBezTo>
                    <a:cubicBezTo>
                      <a:pt x="675" y="61"/>
                      <a:pt x="652" y="45"/>
                      <a:pt x="628" y="37"/>
                    </a:cubicBezTo>
                    <a:cubicBezTo>
                      <a:pt x="597" y="22"/>
                      <a:pt x="566" y="14"/>
                      <a:pt x="543" y="6"/>
                    </a:cubicBezTo>
                    <a:cubicBezTo>
                      <a:pt x="512" y="3"/>
                      <a:pt x="483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1005462" y="33090"/>
              <a:ext cx="743488" cy="602656"/>
              <a:chOff x="1005462" y="33090"/>
              <a:chExt cx="743488" cy="602656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61199" y="486920"/>
              <a:ext cx="269497" cy="230589"/>
              <a:chOff x="-245801" y="266720"/>
              <a:chExt cx="269497" cy="23058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9;p2"/>
          <p:cNvGrpSpPr/>
          <p:nvPr/>
        </p:nvGrpSpPr>
        <p:grpSpPr>
          <a:xfrm>
            <a:off x="-623738" y="4268450"/>
            <a:ext cx="2110334" cy="1929540"/>
            <a:chOff x="-623738" y="4268450"/>
            <a:chExt cx="2110334" cy="1929540"/>
          </a:xfrm>
        </p:grpSpPr>
        <p:sp>
          <p:nvSpPr>
            <p:cNvPr id="40" name="Google Shape;40;p2"/>
            <p:cNvSpPr/>
            <p:nvPr/>
          </p:nvSpPr>
          <p:spPr>
            <a:xfrm>
              <a:off x="-623738" y="4268450"/>
              <a:ext cx="1727427" cy="1929540"/>
            </a:xfrm>
            <a:custGeom>
              <a:avLst/>
              <a:gdLst/>
              <a:ahLst/>
              <a:cxnLst/>
              <a:rect l="l" t="t" r="r" b="b"/>
              <a:pathLst>
                <a:path w="30555" h="34130" extrusionOk="0">
                  <a:moveTo>
                    <a:pt x="29779" y="0"/>
                  </a:moveTo>
                  <a:cubicBezTo>
                    <a:pt x="29221" y="0"/>
                    <a:pt x="28911" y="636"/>
                    <a:pt x="29252" y="1071"/>
                  </a:cubicBezTo>
                  <a:lnTo>
                    <a:pt x="26251" y="4080"/>
                  </a:lnTo>
                  <a:cubicBezTo>
                    <a:pt x="26235" y="4095"/>
                    <a:pt x="26227" y="4118"/>
                    <a:pt x="26227" y="4134"/>
                  </a:cubicBezTo>
                  <a:lnTo>
                    <a:pt x="26227" y="7794"/>
                  </a:lnTo>
                  <a:lnTo>
                    <a:pt x="21272" y="12742"/>
                  </a:lnTo>
                  <a:lnTo>
                    <a:pt x="20528" y="12718"/>
                  </a:lnTo>
                  <a:lnTo>
                    <a:pt x="17720" y="15526"/>
                  </a:lnTo>
                  <a:lnTo>
                    <a:pt x="17744" y="16270"/>
                  </a:lnTo>
                  <a:lnTo>
                    <a:pt x="32" y="33990"/>
                  </a:lnTo>
                  <a:cubicBezTo>
                    <a:pt x="1" y="34021"/>
                    <a:pt x="1" y="34075"/>
                    <a:pt x="32" y="34106"/>
                  </a:cubicBezTo>
                  <a:cubicBezTo>
                    <a:pt x="47" y="34122"/>
                    <a:pt x="70" y="34129"/>
                    <a:pt x="86" y="34129"/>
                  </a:cubicBezTo>
                  <a:cubicBezTo>
                    <a:pt x="109" y="34129"/>
                    <a:pt x="133" y="34122"/>
                    <a:pt x="148" y="34106"/>
                  </a:cubicBezTo>
                  <a:lnTo>
                    <a:pt x="26367" y="7887"/>
                  </a:lnTo>
                  <a:cubicBezTo>
                    <a:pt x="26382" y="7872"/>
                    <a:pt x="26390" y="7848"/>
                    <a:pt x="26390" y="7825"/>
                  </a:cubicBezTo>
                  <a:lnTo>
                    <a:pt x="26390" y="4165"/>
                  </a:lnTo>
                  <a:lnTo>
                    <a:pt x="29368" y="1187"/>
                  </a:lnTo>
                  <a:cubicBezTo>
                    <a:pt x="29490" y="1283"/>
                    <a:pt x="29633" y="1327"/>
                    <a:pt x="29774" y="1327"/>
                  </a:cubicBezTo>
                  <a:cubicBezTo>
                    <a:pt x="30046" y="1327"/>
                    <a:pt x="30310" y="1162"/>
                    <a:pt x="30407" y="877"/>
                  </a:cubicBezTo>
                  <a:cubicBezTo>
                    <a:pt x="30555" y="450"/>
                    <a:pt x="30229" y="0"/>
                    <a:pt x="29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63570" y="4401603"/>
              <a:ext cx="723026" cy="722574"/>
            </a:xfrm>
            <a:custGeom>
              <a:avLst/>
              <a:gdLst/>
              <a:ahLst/>
              <a:cxnLst/>
              <a:rect l="l" t="t" r="r" b="b"/>
              <a:pathLst>
                <a:path w="12789" h="12781" extrusionOk="0">
                  <a:moveTo>
                    <a:pt x="12696" y="1"/>
                  </a:moveTo>
                  <a:cubicBezTo>
                    <a:pt x="12676" y="1"/>
                    <a:pt x="12656" y="9"/>
                    <a:pt x="12641" y="24"/>
                  </a:cubicBezTo>
                  <a:lnTo>
                    <a:pt x="32" y="12641"/>
                  </a:lnTo>
                  <a:cubicBezTo>
                    <a:pt x="1" y="12672"/>
                    <a:pt x="1" y="12719"/>
                    <a:pt x="32" y="12758"/>
                  </a:cubicBezTo>
                  <a:cubicBezTo>
                    <a:pt x="47" y="12773"/>
                    <a:pt x="63" y="12781"/>
                    <a:pt x="86" y="12781"/>
                  </a:cubicBezTo>
                  <a:cubicBezTo>
                    <a:pt x="109" y="12781"/>
                    <a:pt x="132" y="12773"/>
                    <a:pt x="140" y="12758"/>
                  </a:cubicBezTo>
                  <a:lnTo>
                    <a:pt x="12757" y="141"/>
                  </a:lnTo>
                  <a:cubicBezTo>
                    <a:pt x="12788" y="110"/>
                    <a:pt x="12788" y="55"/>
                    <a:pt x="12757" y="24"/>
                  </a:cubicBezTo>
                  <a:cubicBezTo>
                    <a:pt x="12738" y="9"/>
                    <a:pt x="12717" y="1"/>
                    <a:pt x="12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-220625" y="4570231"/>
              <a:ext cx="921187" cy="920619"/>
              <a:chOff x="3429875" y="1645831"/>
              <a:chExt cx="921187" cy="92061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51;p2"/>
          <p:cNvGrpSpPr/>
          <p:nvPr/>
        </p:nvGrpSpPr>
        <p:grpSpPr>
          <a:xfrm>
            <a:off x="6974300" y="3448172"/>
            <a:ext cx="2136638" cy="2420831"/>
            <a:chOff x="6974300" y="3448172"/>
            <a:chExt cx="2136638" cy="2420831"/>
          </a:xfrm>
        </p:grpSpPr>
        <p:sp>
          <p:nvSpPr>
            <p:cNvPr id="52" name="Google Shape;52;p2"/>
            <p:cNvSpPr/>
            <p:nvPr/>
          </p:nvSpPr>
          <p:spPr>
            <a:xfrm>
              <a:off x="7847645" y="3448172"/>
              <a:ext cx="1263293" cy="1576725"/>
            </a:xfrm>
            <a:custGeom>
              <a:avLst/>
              <a:gdLst/>
              <a:ahLst/>
              <a:cxnLst/>
              <a:rect l="l" t="t" r="r" b="b"/>
              <a:pathLst>
                <a:path w="23377" h="29177" extrusionOk="0">
                  <a:moveTo>
                    <a:pt x="23291" y="1"/>
                  </a:moveTo>
                  <a:cubicBezTo>
                    <a:pt x="23271" y="1"/>
                    <a:pt x="23252" y="7"/>
                    <a:pt x="23237" y="18"/>
                  </a:cubicBezTo>
                  <a:lnTo>
                    <a:pt x="11372" y="11883"/>
                  </a:lnTo>
                  <a:lnTo>
                    <a:pt x="10635" y="11852"/>
                  </a:lnTo>
                  <a:lnTo>
                    <a:pt x="7828" y="14667"/>
                  </a:lnTo>
                  <a:lnTo>
                    <a:pt x="7851" y="15404"/>
                  </a:lnTo>
                  <a:lnTo>
                    <a:pt x="7114" y="16141"/>
                  </a:lnTo>
                  <a:cubicBezTo>
                    <a:pt x="7099" y="16156"/>
                    <a:pt x="7091" y="16179"/>
                    <a:pt x="7091" y="16203"/>
                  </a:cubicBezTo>
                  <a:lnTo>
                    <a:pt x="7091" y="22236"/>
                  </a:lnTo>
                  <a:lnTo>
                    <a:pt x="1345" y="27982"/>
                  </a:lnTo>
                  <a:cubicBezTo>
                    <a:pt x="1209" y="27875"/>
                    <a:pt x="1067" y="27829"/>
                    <a:pt x="932" y="27829"/>
                  </a:cubicBezTo>
                  <a:cubicBezTo>
                    <a:pt x="412" y="27829"/>
                    <a:pt x="1" y="28507"/>
                    <a:pt x="469" y="28975"/>
                  </a:cubicBezTo>
                  <a:cubicBezTo>
                    <a:pt x="610" y="29116"/>
                    <a:pt x="772" y="29176"/>
                    <a:pt x="928" y="29176"/>
                  </a:cubicBezTo>
                  <a:cubicBezTo>
                    <a:pt x="1414" y="29176"/>
                    <a:pt x="1848" y="28597"/>
                    <a:pt x="1461" y="28099"/>
                  </a:cubicBezTo>
                  <a:lnTo>
                    <a:pt x="7231" y="22329"/>
                  </a:lnTo>
                  <a:cubicBezTo>
                    <a:pt x="7246" y="22313"/>
                    <a:pt x="7254" y="22290"/>
                    <a:pt x="7254" y="22267"/>
                  </a:cubicBezTo>
                  <a:lnTo>
                    <a:pt x="7254" y="16226"/>
                  </a:lnTo>
                  <a:lnTo>
                    <a:pt x="23345" y="135"/>
                  </a:lnTo>
                  <a:cubicBezTo>
                    <a:pt x="23376" y="104"/>
                    <a:pt x="23376" y="49"/>
                    <a:pt x="23345" y="18"/>
                  </a:cubicBezTo>
                  <a:cubicBezTo>
                    <a:pt x="23330" y="7"/>
                    <a:pt x="23310" y="1"/>
                    <a:pt x="2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40215" y="4337362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106269" y="445303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74300" y="3939449"/>
              <a:ext cx="1595777" cy="1929553"/>
            </a:xfrm>
            <a:custGeom>
              <a:avLst/>
              <a:gdLst/>
              <a:ahLst/>
              <a:cxnLst/>
              <a:rect l="l" t="t" r="r" b="b"/>
              <a:pathLst>
                <a:path w="31478" h="38062" extrusionOk="0">
                  <a:moveTo>
                    <a:pt x="30702" y="1"/>
                  </a:moveTo>
                  <a:cubicBezTo>
                    <a:pt x="30151" y="1"/>
                    <a:pt x="29841" y="637"/>
                    <a:pt x="30174" y="1071"/>
                  </a:cubicBezTo>
                  <a:lnTo>
                    <a:pt x="24413" y="6840"/>
                  </a:lnTo>
                  <a:cubicBezTo>
                    <a:pt x="24397" y="6856"/>
                    <a:pt x="24389" y="6872"/>
                    <a:pt x="24389" y="6895"/>
                  </a:cubicBezTo>
                  <a:lnTo>
                    <a:pt x="24389" y="12936"/>
                  </a:lnTo>
                  <a:lnTo>
                    <a:pt x="20675" y="16650"/>
                  </a:lnTo>
                  <a:lnTo>
                    <a:pt x="20535" y="16650"/>
                  </a:lnTo>
                  <a:lnTo>
                    <a:pt x="17728" y="19465"/>
                  </a:lnTo>
                  <a:lnTo>
                    <a:pt x="17736" y="19597"/>
                  </a:lnTo>
                  <a:lnTo>
                    <a:pt x="16689" y="20636"/>
                  </a:lnTo>
                  <a:cubicBezTo>
                    <a:pt x="16642" y="20691"/>
                    <a:pt x="16673" y="20776"/>
                    <a:pt x="16751" y="20776"/>
                  </a:cubicBezTo>
                  <a:cubicBezTo>
                    <a:pt x="16766" y="20776"/>
                    <a:pt x="16790" y="20768"/>
                    <a:pt x="16805" y="20753"/>
                  </a:cubicBezTo>
                  <a:lnTo>
                    <a:pt x="17736" y="19822"/>
                  </a:lnTo>
                  <a:lnTo>
                    <a:pt x="17751" y="20210"/>
                  </a:lnTo>
                  <a:lnTo>
                    <a:pt x="32" y="37922"/>
                  </a:lnTo>
                  <a:cubicBezTo>
                    <a:pt x="1" y="37953"/>
                    <a:pt x="1" y="38007"/>
                    <a:pt x="32" y="38038"/>
                  </a:cubicBezTo>
                  <a:cubicBezTo>
                    <a:pt x="47" y="38054"/>
                    <a:pt x="70" y="38061"/>
                    <a:pt x="94" y="38061"/>
                  </a:cubicBezTo>
                  <a:cubicBezTo>
                    <a:pt x="117" y="38061"/>
                    <a:pt x="132" y="38054"/>
                    <a:pt x="148" y="38038"/>
                  </a:cubicBezTo>
                  <a:lnTo>
                    <a:pt x="26375" y="11819"/>
                  </a:lnTo>
                  <a:cubicBezTo>
                    <a:pt x="26390" y="11804"/>
                    <a:pt x="26398" y="11780"/>
                    <a:pt x="26398" y="11757"/>
                  </a:cubicBezTo>
                  <a:lnTo>
                    <a:pt x="26398" y="8097"/>
                  </a:lnTo>
                  <a:lnTo>
                    <a:pt x="29376" y="5119"/>
                  </a:lnTo>
                  <a:cubicBezTo>
                    <a:pt x="29512" y="5226"/>
                    <a:pt x="29654" y="5272"/>
                    <a:pt x="29789" y="5272"/>
                  </a:cubicBezTo>
                  <a:cubicBezTo>
                    <a:pt x="30308" y="5272"/>
                    <a:pt x="30720" y="4594"/>
                    <a:pt x="30252" y="4126"/>
                  </a:cubicBezTo>
                  <a:cubicBezTo>
                    <a:pt x="30108" y="3982"/>
                    <a:pt x="29944" y="3922"/>
                    <a:pt x="29787" y="3922"/>
                  </a:cubicBezTo>
                  <a:cubicBezTo>
                    <a:pt x="29298" y="3922"/>
                    <a:pt x="28867" y="4504"/>
                    <a:pt x="29259" y="5003"/>
                  </a:cubicBezTo>
                  <a:lnTo>
                    <a:pt x="26251" y="8011"/>
                  </a:lnTo>
                  <a:cubicBezTo>
                    <a:pt x="26235" y="8027"/>
                    <a:pt x="26227" y="8042"/>
                    <a:pt x="26227" y="8066"/>
                  </a:cubicBezTo>
                  <a:lnTo>
                    <a:pt x="26227" y="11726"/>
                  </a:lnTo>
                  <a:lnTo>
                    <a:pt x="21280" y="16674"/>
                  </a:lnTo>
                  <a:lnTo>
                    <a:pt x="20892" y="16658"/>
                  </a:lnTo>
                  <a:lnTo>
                    <a:pt x="24521" y="13029"/>
                  </a:lnTo>
                  <a:cubicBezTo>
                    <a:pt x="24537" y="13013"/>
                    <a:pt x="24544" y="12990"/>
                    <a:pt x="24552" y="12975"/>
                  </a:cubicBezTo>
                  <a:lnTo>
                    <a:pt x="24552" y="6934"/>
                  </a:lnTo>
                  <a:lnTo>
                    <a:pt x="30291" y="1187"/>
                  </a:lnTo>
                  <a:cubicBezTo>
                    <a:pt x="30416" y="1283"/>
                    <a:pt x="30559" y="1327"/>
                    <a:pt x="30701" y="1327"/>
                  </a:cubicBezTo>
                  <a:cubicBezTo>
                    <a:pt x="30972" y="1327"/>
                    <a:pt x="31233" y="1163"/>
                    <a:pt x="31330" y="877"/>
                  </a:cubicBezTo>
                  <a:cubicBezTo>
                    <a:pt x="31477" y="443"/>
                    <a:pt x="31159" y="1"/>
                    <a:pt x="30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7020074" y="4660470"/>
              <a:ext cx="269497" cy="230589"/>
              <a:chOff x="-245801" y="266720"/>
              <a:chExt cx="269497" cy="230589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>
            <a:off x="5451525" y="-113896"/>
            <a:ext cx="1208950" cy="1034520"/>
            <a:chOff x="5451525" y="-113896"/>
            <a:chExt cx="1208950" cy="1034520"/>
          </a:xfrm>
        </p:grpSpPr>
        <p:sp>
          <p:nvSpPr>
            <p:cNvPr id="60" name="Google Shape;60;p2"/>
            <p:cNvSpPr/>
            <p:nvPr/>
          </p:nvSpPr>
          <p:spPr>
            <a:xfrm>
              <a:off x="5889324" y="-113896"/>
              <a:ext cx="771151" cy="964344"/>
            </a:xfrm>
            <a:custGeom>
              <a:avLst/>
              <a:gdLst/>
              <a:ahLst/>
              <a:cxnLst/>
              <a:rect l="l" t="t" r="r" b="b"/>
              <a:pathLst>
                <a:path w="14270" h="17845" extrusionOk="0">
                  <a:moveTo>
                    <a:pt x="14184" y="1"/>
                  </a:moveTo>
                  <a:cubicBezTo>
                    <a:pt x="14165" y="1"/>
                    <a:pt x="14146" y="9"/>
                    <a:pt x="14130" y="24"/>
                  </a:cubicBezTo>
                  <a:lnTo>
                    <a:pt x="4188" y="9958"/>
                  </a:lnTo>
                  <a:cubicBezTo>
                    <a:pt x="4173" y="9973"/>
                    <a:pt x="4165" y="9997"/>
                    <a:pt x="4165" y="10020"/>
                  </a:cubicBezTo>
                  <a:lnTo>
                    <a:pt x="4165" y="13680"/>
                  </a:lnTo>
                  <a:lnTo>
                    <a:pt x="1187" y="16658"/>
                  </a:lnTo>
                  <a:cubicBezTo>
                    <a:pt x="1065" y="16560"/>
                    <a:pt x="921" y="16514"/>
                    <a:pt x="780" y="16514"/>
                  </a:cubicBezTo>
                  <a:cubicBezTo>
                    <a:pt x="509" y="16514"/>
                    <a:pt x="245" y="16680"/>
                    <a:pt x="148" y="16961"/>
                  </a:cubicBezTo>
                  <a:cubicBezTo>
                    <a:pt x="1" y="17395"/>
                    <a:pt x="327" y="17845"/>
                    <a:pt x="776" y="17845"/>
                  </a:cubicBezTo>
                  <a:cubicBezTo>
                    <a:pt x="1335" y="17845"/>
                    <a:pt x="1645" y="17209"/>
                    <a:pt x="1304" y="16774"/>
                  </a:cubicBezTo>
                  <a:lnTo>
                    <a:pt x="4305" y="13766"/>
                  </a:lnTo>
                  <a:cubicBezTo>
                    <a:pt x="4320" y="13750"/>
                    <a:pt x="4328" y="13735"/>
                    <a:pt x="4336" y="13711"/>
                  </a:cubicBezTo>
                  <a:lnTo>
                    <a:pt x="4336" y="10051"/>
                  </a:lnTo>
                  <a:lnTo>
                    <a:pt x="14239" y="140"/>
                  </a:lnTo>
                  <a:cubicBezTo>
                    <a:pt x="14270" y="109"/>
                    <a:pt x="14270" y="55"/>
                    <a:pt x="14239" y="24"/>
                  </a:cubicBezTo>
                  <a:cubicBezTo>
                    <a:pt x="14223" y="9"/>
                    <a:pt x="14204" y="1"/>
                    <a:pt x="1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2"/>
            <p:cNvGrpSpPr/>
            <p:nvPr/>
          </p:nvGrpSpPr>
          <p:grpSpPr>
            <a:xfrm>
              <a:off x="5451525" y="6"/>
              <a:ext cx="921187" cy="920619"/>
              <a:chOff x="3429875" y="1645831"/>
              <a:chExt cx="921187" cy="920619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4"/>
          <p:cNvSpPr/>
          <p:nvPr/>
        </p:nvSpPr>
        <p:spPr>
          <a:xfrm>
            <a:off x="0" y="2558650"/>
            <a:ext cx="2663400" cy="25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8651700" y="4750"/>
            <a:ext cx="492300" cy="255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6480625" y="4750"/>
            <a:ext cx="266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0" y="4750"/>
            <a:ext cx="19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8315902" y="920634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>
            <a:off x="8403796" y="804747"/>
            <a:ext cx="1400135" cy="1397586"/>
            <a:chOff x="1182471" y="-1089503"/>
            <a:chExt cx="1400135" cy="1397586"/>
          </a:xfrm>
        </p:grpSpPr>
        <p:sp>
          <p:nvSpPr>
            <p:cNvPr id="405" name="Google Shape;405;p14"/>
            <p:cNvSpPr/>
            <p:nvPr/>
          </p:nvSpPr>
          <p:spPr>
            <a:xfrm>
              <a:off x="2530619" y="-1089503"/>
              <a:ext cx="51986" cy="48582"/>
            </a:xfrm>
            <a:custGeom>
              <a:avLst/>
              <a:gdLst/>
              <a:ahLst/>
              <a:cxnLst/>
              <a:rect l="l" t="t" r="r" b="b"/>
              <a:pathLst>
                <a:path w="962" h="899" extrusionOk="0">
                  <a:moveTo>
                    <a:pt x="469" y="1"/>
                  </a:moveTo>
                  <a:cubicBezTo>
                    <a:pt x="440" y="1"/>
                    <a:pt x="411" y="3"/>
                    <a:pt x="380" y="7"/>
                  </a:cubicBezTo>
                  <a:cubicBezTo>
                    <a:pt x="357" y="15"/>
                    <a:pt x="326" y="22"/>
                    <a:pt x="303" y="30"/>
                  </a:cubicBezTo>
                  <a:cubicBezTo>
                    <a:pt x="272" y="46"/>
                    <a:pt x="248" y="61"/>
                    <a:pt x="225" y="77"/>
                  </a:cubicBezTo>
                  <a:cubicBezTo>
                    <a:pt x="194" y="92"/>
                    <a:pt x="171" y="108"/>
                    <a:pt x="155" y="131"/>
                  </a:cubicBezTo>
                  <a:cubicBezTo>
                    <a:pt x="132" y="154"/>
                    <a:pt x="117" y="170"/>
                    <a:pt x="101" y="201"/>
                  </a:cubicBezTo>
                  <a:cubicBezTo>
                    <a:pt x="86" y="224"/>
                    <a:pt x="70" y="247"/>
                    <a:pt x="54" y="278"/>
                  </a:cubicBezTo>
                  <a:cubicBezTo>
                    <a:pt x="47" y="301"/>
                    <a:pt x="39" y="332"/>
                    <a:pt x="31" y="356"/>
                  </a:cubicBezTo>
                  <a:cubicBezTo>
                    <a:pt x="0" y="503"/>
                    <a:pt x="47" y="658"/>
                    <a:pt x="155" y="767"/>
                  </a:cubicBezTo>
                  <a:cubicBezTo>
                    <a:pt x="171" y="782"/>
                    <a:pt x="194" y="805"/>
                    <a:pt x="225" y="821"/>
                  </a:cubicBezTo>
                  <a:cubicBezTo>
                    <a:pt x="248" y="837"/>
                    <a:pt x="272" y="852"/>
                    <a:pt x="303" y="860"/>
                  </a:cubicBezTo>
                  <a:cubicBezTo>
                    <a:pt x="326" y="868"/>
                    <a:pt x="357" y="883"/>
                    <a:pt x="380" y="883"/>
                  </a:cubicBezTo>
                  <a:cubicBezTo>
                    <a:pt x="411" y="891"/>
                    <a:pt x="442" y="899"/>
                    <a:pt x="473" y="899"/>
                  </a:cubicBezTo>
                  <a:cubicBezTo>
                    <a:pt x="752" y="899"/>
                    <a:pt x="962" y="635"/>
                    <a:pt x="908" y="356"/>
                  </a:cubicBezTo>
                  <a:cubicBezTo>
                    <a:pt x="900" y="332"/>
                    <a:pt x="892" y="301"/>
                    <a:pt x="884" y="278"/>
                  </a:cubicBezTo>
                  <a:cubicBezTo>
                    <a:pt x="877" y="247"/>
                    <a:pt x="861" y="224"/>
                    <a:pt x="845" y="201"/>
                  </a:cubicBezTo>
                  <a:cubicBezTo>
                    <a:pt x="830" y="170"/>
                    <a:pt x="807" y="154"/>
                    <a:pt x="783" y="131"/>
                  </a:cubicBezTo>
                  <a:cubicBezTo>
                    <a:pt x="768" y="108"/>
                    <a:pt x="745" y="92"/>
                    <a:pt x="721" y="77"/>
                  </a:cubicBezTo>
                  <a:cubicBezTo>
                    <a:pt x="690" y="61"/>
                    <a:pt x="667" y="46"/>
                    <a:pt x="644" y="30"/>
                  </a:cubicBezTo>
                  <a:cubicBezTo>
                    <a:pt x="613" y="22"/>
                    <a:pt x="590" y="15"/>
                    <a:pt x="559" y="7"/>
                  </a:cubicBezTo>
                  <a:cubicBezTo>
                    <a:pt x="528" y="3"/>
                    <a:pt x="498" y="1"/>
                    <a:pt x="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418844" y="14375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1" y="0"/>
                  </a:moveTo>
                  <a:cubicBezTo>
                    <a:pt x="244" y="0"/>
                    <a:pt x="1" y="464"/>
                    <a:pt x="302" y="766"/>
                  </a:cubicBezTo>
                  <a:cubicBezTo>
                    <a:pt x="388" y="851"/>
                    <a:pt x="496" y="898"/>
                    <a:pt x="620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29" y="12"/>
                    <a:pt x="668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296064" y="136722"/>
              <a:ext cx="67064" cy="48582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05" y="1"/>
                  </a:moveTo>
                  <a:cubicBezTo>
                    <a:pt x="243" y="1"/>
                    <a:pt x="0" y="465"/>
                    <a:pt x="302" y="766"/>
                  </a:cubicBezTo>
                  <a:cubicBezTo>
                    <a:pt x="380" y="852"/>
                    <a:pt x="496" y="898"/>
                    <a:pt x="620" y="898"/>
                  </a:cubicBezTo>
                  <a:cubicBezTo>
                    <a:pt x="1109" y="898"/>
                    <a:pt x="1240" y="223"/>
                    <a:pt x="783" y="37"/>
                  </a:cubicBezTo>
                  <a:cubicBezTo>
                    <a:pt x="722" y="12"/>
                    <a:pt x="662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41624" y="-108836"/>
              <a:ext cx="67064" cy="48960"/>
            </a:xfrm>
            <a:custGeom>
              <a:avLst/>
              <a:gdLst/>
              <a:ahLst/>
              <a:cxnLst/>
              <a:rect l="l" t="t" r="r" b="b"/>
              <a:pathLst>
                <a:path w="1241" h="906" extrusionOk="0">
                  <a:moveTo>
                    <a:pt x="613" y="1"/>
                  </a:moveTo>
                  <a:cubicBezTo>
                    <a:pt x="245" y="1"/>
                    <a:pt x="0" y="472"/>
                    <a:pt x="302" y="774"/>
                  </a:cubicBezTo>
                  <a:cubicBezTo>
                    <a:pt x="380" y="859"/>
                    <a:pt x="496" y="906"/>
                    <a:pt x="613" y="906"/>
                  </a:cubicBezTo>
                  <a:cubicBezTo>
                    <a:pt x="1109" y="906"/>
                    <a:pt x="1241" y="231"/>
                    <a:pt x="791" y="37"/>
                  </a:cubicBezTo>
                  <a:cubicBezTo>
                    <a:pt x="730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8774087" y="2110965"/>
            <a:ext cx="743488" cy="602656"/>
            <a:chOff x="1005462" y="33090"/>
            <a:chExt cx="743488" cy="602656"/>
          </a:xfrm>
        </p:grpSpPr>
        <p:sp>
          <p:nvSpPr>
            <p:cNvPr id="418" name="Google Shape;418;p14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4"/>
          <p:cNvGrpSpPr/>
          <p:nvPr/>
        </p:nvGrpSpPr>
        <p:grpSpPr>
          <a:xfrm>
            <a:off x="8504574" y="2854558"/>
            <a:ext cx="269497" cy="230589"/>
            <a:chOff x="-245801" y="266720"/>
            <a:chExt cx="269497" cy="230589"/>
          </a:xfrm>
        </p:grpSpPr>
        <p:sp>
          <p:nvSpPr>
            <p:cNvPr id="426" name="Google Shape;426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>
            <a:off x="8315895" y="3418534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8824944" y="3765667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14"/>
          <p:cNvGrpSpPr/>
          <p:nvPr/>
        </p:nvGrpSpPr>
        <p:grpSpPr>
          <a:xfrm>
            <a:off x="8774074" y="4745333"/>
            <a:ext cx="269497" cy="230589"/>
            <a:chOff x="-245801" y="266720"/>
            <a:chExt cx="269497" cy="230589"/>
          </a:xfrm>
        </p:grpSpPr>
        <p:sp>
          <p:nvSpPr>
            <p:cNvPr id="431" name="Google Shape;431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4"/>
          <p:cNvSpPr/>
          <p:nvPr/>
        </p:nvSpPr>
        <p:spPr>
          <a:xfrm>
            <a:off x="-823938" y="215497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-37705" y="2800328"/>
            <a:ext cx="723026" cy="722574"/>
          </a:xfrm>
          <a:custGeom>
            <a:avLst/>
            <a:gdLst/>
            <a:ahLst/>
            <a:cxnLst/>
            <a:rect l="l" t="t" r="r" b="b"/>
            <a:pathLst>
              <a:path w="12789" h="12781" extrusionOk="0">
                <a:moveTo>
                  <a:pt x="12696" y="1"/>
                </a:moveTo>
                <a:cubicBezTo>
                  <a:pt x="12676" y="1"/>
                  <a:pt x="12656" y="9"/>
                  <a:pt x="12641" y="24"/>
                </a:cubicBezTo>
                <a:lnTo>
                  <a:pt x="32" y="12641"/>
                </a:lnTo>
                <a:cubicBezTo>
                  <a:pt x="1" y="12672"/>
                  <a:pt x="1" y="12719"/>
                  <a:pt x="32" y="12758"/>
                </a:cubicBezTo>
                <a:cubicBezTo>
                  <a:pt x="47" y="12773"/>
                  <a:pt x="63" y="12781"/>
                  <a:pt x="86" y="12781"/>
                </a:cubicBezTo>
                <a:cubicBezTo>
                  <a:pt x="109" y="12781"/>
                  <a:pt x="132" y="12773"/>
                  <a:pt x="140" y="12758"/>
                </a:cubicBezTo>
                <a:lnTo>
                  <a:pt x="12757" y="141"/>
                </a:lnTo>
                <a:cubicBezTo>
                  <a:pt x="12788" y="110"/>
                  <a:pt x="12788" y="55"/>
                  <a:pt x="12757" y="24"/>
                </a:cubicBezTo>
                <a:cubicBezTo>
                  <a:pt x="12738" y="9"/>
                  <a:pt x="12717" y="1"/>
                  <a:pt x="12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-363200" y="2435356"/>
            <a:ext cx="921187" cy="920619"/>
            <a:chOff x="3429875" y="1645831"/>
            <a:chExt cx="921187" cy="920619"/>
          </a:xfrm>
        </p:grpSpPr>
        <p:sp>
          <p:nvSpPr>
            <p:cNvPr id="436" name="Google Shape;436;p14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/>
          <p:nvPr/>
        </p:nvSpPr>
        <p:spPr>
          <a:xfrm>
            <a:off x="-59960" y="3184075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17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75" name="Google Shape;75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10800000">
            <a:off x="-674131" y="9"/>
            <a:ext cx="2499397" cy="2480016"/>
            <a:chOff x="7517519" y="2918009"/>
            <a:chExt cx="2499397" cy="2480016"/>
          </a:xfrm>
        </p:grpSpPr>
        <p:sp>
          <p:nvSpPr>
            <p:cNvPr id="91" name="Google Shape;91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365877" y="347835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8430787" y="4076390"/>
            <a:ext cx="743488" cy="602656"/>
            <a:chOff x="1005462" y="33090"/>
            <a:chExt cx="743488" cy="602656"/>
          </a:xfrm>
        </p:grpSpPr>
        <p:sp>
          <p:nvSpPr>
            <p:cNvPr id="147" name="Google Shape;147;p6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6"/>
          <p:cNvGrpSpPr/>
          <p:nvPr/>
        </p:nvGrpSpPr>
        <p:grpSpPr>
          <a:xfrm>
            <a:off x="8062199" y="4811270"/>
            <a:ext cx="269497" cy="230589"/>
            <a:chOff x="-245801" y="266720"/>
            <a:chExt cx="269497" cy="230589"/>
          </a:xfrm>
        </p:grpSpPr>
        <p:sp>
          <p:nvSpPr>
            <p:cNvPr id="155" name="Google Shape;155;p6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>
            <a:off x="-725063" y="457022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-220625" y="4570231"/>
            <a:ext cx="921187" cy="920619"/>
            <a:chOff x="3429875" y="1645831"/>
            <a:chExt cx="921187" cy="920619"/>
          </a:xfrm>
        </p:grpSpPr>
        <p:sp>
          <p:nvSpPr>
            <p:cNvPr id="159" name="Google Shape;159;p6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1151900" y="4146887"/>
            <a:ext cx="1595777" cy="1929553"/>
          </a:xfrm>
          <a:custGeom>
            <a:avLst/>
            <a:gdLst/>
            <a:ahLst/>
            <a:cxnLst/>
            <a:rect l="l" t="t" r="r" b="b"/>
            <a:pathLst>
              <a:path w="31478" h="38062" extrusionOk="0">
                <a:moveTo>
                  <a:pt x="30702" y="1"/>
                </a:moveTo>
                <a:cubicBezTo>
                  <a:pt x="30151" y="1"/>
                  <a:pt x="29841" y="637"/>
                  <a:pt x="30174" y="1071"/>
                </a:cubicBezTo>
                <a:lnTo>
                  <a:pt x="24413" y="6840"/>
                </a:lnTo>
                <a:cubicBezTo>
                  <a:pt x="24397" y="6856"/>
                  <a:pt x="24389" y="6872"/>
                  <a:pt x="24389" y="6895"/>
                </a:cubicBezTo>
                <a:lnTo>
                  <a:pt x="24389" y="12936"/>
                </a:lnTo>
                <a:lnTo>
                  <a:pt x="20675" y="16650"/>
                </a:lnTo>
                <a:lnTo>
                  <a:pt x="20535" y="16650"/>
                </a:lnTo>
                <a:lnTo>
                  <a:pt x="17728" y="19465"/>
                </a:lnTo>
                <a:lnTo>
                  <a:pt x="17736" y="19597"/>
                </a:lnTo>
                <a:lnTo>
                  <a:pt x="16689" y="20636"/>
                </a:lnTo>
                <a:cubicBezTo>
                  <a:pt x="16642" y="20691"/>
                  <a:pt x="16673" y="20776"/>
                  <a:pt x="16751" y="20776"/>
                </a:cubicBezTo>
                <a:cubicBezTo>
                  <a:pt x="16766" y="20776"/>
                  <a:pt x="16790" y="20768"/>
                  <a:pt x="16805" y="20753"/>
                </a:cubicBezTo>
                <a:lnTo>
                  <a:pt x="17736" y="19822"/>
                </a:lnTo>
                <a:lnTo>
                  <a:pt x="17751" y="20210"/>
                </a:lnTo>
                <a:lnTo>
                  <a:pt x="32" y="37922"/>
                </a:lnTo>
                <a:cubicBezTo>
                  <a:pt x="1" y="37953"/>
                  <a:pt x="1" y="38007"/>
                  <a:pt x="32" y="38038"/>
                </a:cubicBezTo>
                <a:cubicBezTo>
                  <a:pt x="47" y="38054"/>
                  <a:pt x="70" y="38061"/>
                  <a:pt x="94" y="38061"/>
                </a:cubicBezTo>
                <a:cubicBezTo>
                  <a:pt x="117" y="38061"/>
                  <a:pt x="132" y="38054"/>
                  <a:pt x="148" y="38038"/>
                </a:cubicBezTo>
                <a:lnTo>
                  <a:pt x="26375" y="11819"/>
                </a:lnTo>
                <a:cubicBezTo>
                  <a:pt x="26390" y="11804"/>
                  <a:pt x="26398" y="11780"/>
                  <a:pt x="26398" y="11757"/>
                </a:cubicBezTo>
                <a:lnTo>
                  <a:pt x="26398" y="8097"/>
                </a:lnTo>
                <a:lnTo>
                  <a:pt x="29376" y="5119"/>
                </a:lnTo>
                <a:cubicBezTo>
                  <a:pt x="29512" y="5226"/>
                  <a:pt x="29654" y="5272"/>
                  <a:pt x="29789" y="5272"/>
                </a:cubicBezTo>
                <a:cubicBezTo>
                  <a:pt x="30308" y="5272"/>
                  <a:pt x="30720" y="4594"/>
                  <a:pt x="30252" y="4126"/>
                </a:cubicBezTo>
                <a:cubicBezTo>
                  <a:pt x="30108" y="3982"/>
                  <a:pt x="29944" y="3922"/>
                  <a:pt x="29787" y="3922"/>
                </a:cubicBezTo>
                <a:cubicBezTo>
                  <a:pt x="29298" y="3922"/>
                  <a:pt x="28867" y="4504"/>
                  <a:pt x="29259" y="5003"/>
                </a:cubicBezTo>
                <a:lnTo>
                  <a:pt x="26251" y="8011"/>
                </a:lnTo>
                <a:cubicBezTo>
                  <a:pt x="26235" y="8027"/>
                  <a:pt x="26227" y="8042"/>
                  <a:pt x="26227" y="8066"/>
                </a:cubicBezTo>
                <a:lnTo>
                  <a:pt x="26227" y="11726"/>
                </a:lnTo>
                <a:lnTo>
                  <a:pt x="21280" y="16674"/>
                </a:lnTo>
                <a:lnTo>
                  <a:pt x="20892" y="16658"/>
                </a:lnTo>
                <a:lnTo>
                  <a:pt x="24521" y="13029"/>
                </a:lnTo>
                <a:cubicBezTo>
                  <a:pt x="24537" y="13013"/>
                  <a:pt x="24544" y="12990"/>
                  <a:pt x="24552" y="12975"/>
                </a:cubicBezTo>
                <a:lnTo>
                  <a:pt x="24552" y="6934"/>
                </a:lnTo>
                <a:lnTo>
                  <a:pt x="30291" y="1187"/>
                </a:lnTo>
                <a:cubicBezTo>
                  <a:pt x="30416" y="1283"/>
                  <a:pt x="30559" y="1327"/>
                  <a:pt x="30701" y="1327"/>
                </a:cubicBezTo>
                <a:cubicBezTo>
                  <a:pt x="30972" y="1327"/>
                  <a:pt x="31233" y="1163"/>
                  <a:pt x="31330" y="877"/>
                </a:cubicBezTo>
                <a:cubicBezTo>
                  <a:pt x="31477" y="443"/>
                  <a:pt x="31159" y="1"/>
                  <a:pt x="30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8430775" y="-577728"/>
            <a:ext cx="1420663" cy="2151753"/>
            <a:chOff x="8430775" y="-577728"/>
            <a:chExt cx="1420663" cy="2151753"/>
          </a:xfrm>
        </p:grpSpPr>
        <p:sp>
          <p:nvSpPr>
            <p:cNvPr id="169" name="Google Shape;169;p6"/>
            <p:cNvSpPr/>
            <p:nvPr/>
          </p:nvSpPr>
          <p:spPr>
            <a:xfrm>
              <a:off x="8588145" y="-577728"/>
              <a:ext cx="1263293" cy="1576725"/>
            </a:xfrm>
            <a:custGeom>
              <a:avLst/>
              <a:gdLst/>
              <a:ahLst/>
              <a:cxnLst/>
              <a:rect l="l" t="t" r="r" b="b"/>
              <a:pathLst>
                <a:path w="23377" h="29177" extrusionOk="0">
                  <a:moveTo>
                    <a:pt x="23291" y="1"/>
                  </a:moveTo>
                  <a:cubicBezTo>
                    <a:pt x="23271" y="1"/>
                    <a:pt x="23252" y="7"/>
                    <a:pt x="23237" y="18"/>
                  </a:cubicBezTo>
                  <a:lnTo>
                    <a:pt x="11372" y="11883"/>
                  </a:lnTo>
                  <a:lnTo>
                    <a:pt x="10635" y="11852"/>
                  </a:lnTo>
                  <a:lnTo>
                    <a:pt x="7828" y="14667"/>
                  </a:lnTo>
                  <a:lnTo>
                    <a:pt x="7851" y="15404"/>
                  </a:lnTo>
                  <a:lnTo>
                    <a:pt x="7114" y="16141"/>
                  </a:lnTo>
                  <a:cubicBezTo>
                    <a:pt x="7099" y="16156"/>
                    <a:pt x="7091" y="16179"/>
                    <a:pt x="7091" y="16203"/>
                  </a:cubicBezTo>
                  <a:lnTo>
                    <a:pt x="7091" y="22236"/>
                  </a:lnTo>
                  <a:lnTo>
                    <a:pt x="1345" y="27982"/>
                  </a:lnTo>
                  <a:cubicBezTo>
                    <a:pt x="1209" y="27875"/>
                    <a:pt x="1067" y="27829"/>
                    <a:pt x="932" y="27829"/>
                  </a:cubicBezTo>
                  <a:cubicBezTo>
                    <a:pt x="412" y="27829"/>
                    <a:pt x="1" y="28507"/>
                    <a:pt x="469" y="28975"/>
                  </a:cubicBezTo>
                  <a:cubicBezTo>
                    <a:pt x="610" y="29116"/>
                    <a:pt x="772" y="29176"/>
                    <a:pt x="928" y="29176"/>
                  </a:cubicBezTo>
                  <a:cubicBezTo>
                    <a:pt x="1414" y="29176"/>
                    <a:pt x="1848" y="28597"/>
                    <a:pt x="1461" y="28099"/>
                  </a:cubicBezTo>
                  <a:lnTo>
                    <a:pt x="7231" y="22329"/>
                  </a:lnTo>
                  <a:cubicBezTo>
                    <a:pt x="7246" y="22313"/>
                    <a:pt x="7254" y="22290"/>
                    <a:pt x="7254" y="22267"/>
                  </a:cubicBezTo>
                  <a:lnTo>
                    <a:pt x="7254" y="16226"/>
                  </a:lnTo>
                  <a:lnTo>
                    <a:pt x="23345" y="135"/>
                  </a:lnTo>
                  <a:cubicBezTo>
                    <a:pt x="23376" y="104"/>
                    <a:pt x="23376" y="49"/>
                    <a:pt x="23345" y="18"/>
                  </a:cubicBezTo>
                  <a:cubicBezTo>
                    <a:pt x="23330" y="7"/>
                    <a:pt x="23310" y="1"/>
                    <a:pt x="2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6"/>
            <p:cNvGrpSpPr/>
            <p:nvPr/>
          </p:nvGrpSpPr>
          <p:grpSpPr>
            <a:xfrm>
              <a:off x="8430775" y="653406"/>
              <a:ext cx="921187" cy="920619"/>
              <a:chOff x="3429875" y="1645831"/>
              <a:chExt cx="921187" cy="920619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tillium Web"/>
              <a:buNone/>
              <a:defRPr sz="34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295" name="Google Shape;295;p10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10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10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10"/>
          <p:cNvGrpSpPr/>
          <p:nvPr/>
        </p:nvGrpSpPr>
        <p:grpSpPr>
          <a:xfrm>
            <a:off x="2" y="-768516"/>
            <a:ext cx="1930748" cy="1844980"/>
            <a:chOff x="2687452" y="-845991"/>
            <a:chExt cx="1930748" cy="1844980"/>
          </a:xfrm>
        </p:grpSpPr>
        <p:sp>
          <p:nvSpPr>
            <p:cNvPr id="311" name="Google Shape;311;p10"/>
            <p:cNvSpPr/>
            <p:nvPr/>
          </p:nvSpPr>
          <p:spPr>
            <a:xfrm>
              <a:off x="2687452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0"/>
            <p:cNvGrpSpPr/>
            <p:nvPr/>
          </p:nvGrpSpPr>
          <p:grpSpPr>
            <a:xfrm>
              <a:off x="3252412" y="33090"/>
              <a:ext cx="743488" cy="602656"/>
              <a:chOff x="1005462" y="33090"/>
              <a:chExt cx="743488" cy="602656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10"/>
            <p:cNvGrpSpPr/>
            <p:nvPr/>
          </p:nvGrpSpPr>
          <p:grpSpPr>
            <a:xfrm>
              <a:off x="3409250" y="-113896"/>
              <a:ext cx="1208950" cy="1034520"/>
              <a:chOff x="5451525" y="-113896"/>
              <a:chExt cx="1208950" cy="1034520"/>
            </a:xfrm>
          </p:grpSpPr>
          <p:sp>
            <p:nvSpPr>
              <p:cNvPr id="321" name="Google Shape;321;p10"/>
              <p:cNvSpPr/>
              <p:nvPr/>
            </p:nvSpPr>
            <p:spPr>
              <a:xfrm>
                <a:off x="5889324" y="-113896"/>
                <a:ext cx="771151" cy="964344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17845" extrusionOk="0">
                    <a:moveTo>
                      <a:pt x="14184" y="1"/>
                    </a:moveTo>
                    <a:cubicBezTo>
                      <a:pt x="14165" y="1"/>
                      <a:pt x="14146" y="9"/>
                      <a:pt x="14130" y="24"/>
                    </a:cubicBezTo>
                    <a:lnTo>
                      <a:pt x="4188" y="9958"/>
                    </a:lnTo>
                    <a:cubicBezTo>
                      <a:pt x="4173" y="9973"/>
                      <a:pt x="4165" y="9997"/>
                      <a:pt x="4165" y="10020"/>
                    </a:cubicBezTo>
                    <a:lnTo>
                      <a:pt x="4165" y="13680"/>
                    </a:lnTo>
                    <a:lnTo>
                      <a:pt x="1187" y="16658"/>
                    </a:lnTo>
                    <a:cubicBezTo>
                      <a:pt x="1065" y="16560"/>
                      <a:pt x="921" y="16514"/>
                      <a:pt x="780" y="16514"/>
                    </a:cubicBezTo>
                    <a:cubicBezTo>
                      <a:pt x="509" y="16514"/>
                      <a:pt x="245" y="16680"/>
                      <a:pt x="148" y="16961"/>
                    </a:cubicBezTo>
                    <a:cubicBezTo>
                      <a:pt x="1" y="17395"/>
                      <a:pt x="327" y="17845"/>
                      <a:pt x="776" y="17845"/>
                    </a:cubicBezTo>
                    <a:cubicBezTo>
                      <a:pt x="1335" y="17845"/>
                      <a:pt x="1645" y="17209"/>
                      <a:pt x="1304" y="16774"/>
                    </a:cubicBezTo>
                    <a:lnTo>
                      <a:pt x="4305" y="13766"/>
                    </a:lnTo>
                    <a:cubicBezTo>
                      <a:pt x="4320" y="13750"/>
                      <a:pt x="4328" y="13735"/>
                      <a:pt x="4336" y="13711"/>
                    </a:cubicBezTo>
                    <a:lnTo>
                      <a:pt x="4336" y="10051"/>
                    </a:lnTo>
                    <a:lnTo>
                      <a:pt x="14239" y="140"/>
                    </a:lnTo>
                    <a:cubicBezTo>
                      <a:pt x="14270" y="109"/>
                      <a:pt x="14270" y="55"/>
                      <a:pt x="14239" y="24"/>
                    </a:cubicBezTo>
                    <a:cubicBezTo>
                      <a:pt x="14223" y="9"/>
                      <a:pt x="14204" y="1"/>
                      <a:pt x="14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0"/>
              <p:cNvGrpSpPr/>
              <p:nvPr/>
            </p:nvGrpSpPr>
            <p:grpSpPr>
              <a:xfrm>
                <a:off x="5451525" y="6"/>
                <a:ext cx="921187" cy="920619"/>
                <a:chOff x="3429875" y="1645831"/>
                <a:chExt cx="921187" cy="920619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4300181" y="1645831"/>
                  <a:ext cx="50882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4" extrusionOk="0">
                      <a:moveTo>
                        <a:pt x="437" y="0"/>
                      </a:moveTo>
                      <a:cubicBezTo>
                        <a:pt x="413" y="0"/>
                        <a:pt x="388" y="2"/>
                        <a:pt x="365" y="6"/>
                      </a:cubicBezTo>
                      <a:cubicBezTo>
                        <a:pt x="334" y="14"/>
                        <a:pt x="303" y="21"/>
                        <a:pt x="279" y="37"/>
                      </a:cubicBezTo>
                      <a:cubicBezTo>
                        <a:pt x="248" y="45"/>
                        <a:pt x="225" y="60"/>
                        <a:pt x="202" y="76"/>
                      </a:cubicBezTo>
                      <a:cubicBezTo>
                        <a:pt x="179" y="91"/>
                        <a:pt x="155" y="107"/>
                        <a:pt x="132" y="130"/>
                      </a:cubicBezTo>
                      <a:cubicBezTo>
                        <a:pt x="93" y="177"/>
                        <a:pt x="55" y="223"/>
                        <a:pt x="31" y="277"/>
                      </a:cubicBezTo>
                      <a:cubicBezTo>
                        <a:pt x="23" y="301"/>
                        <a:pt x="16" y="332"/>
                        <a:pt x="8" y="363"/>
                      </a:cubicBezTo>
                      <a:cubicBezTo>
                        <a:pt x="0" y="386"/>
                        <a:pt x="0" y="417"/>
                        <a:pt x="0" y="448"/>
                      </a:cubicBezTo>
                      <a:cubicBezTo>
                        <a:pt x="0" y="479"/>
                        <a:pt x="8" y="510"/>
                        <a:pt x="8" y="533"/>
                      </a:cubicBezTo>
                      <a:cubicBezTo>
                        <a:pt x="16" y="564"/>
                        <a:pt x="23" y="595"/>
                        <a:pt x="31" y="619"/>
                      </a:cubicBezTo>
                      <a:cubicBezTo>
                        <a:pt x="47" y="650"/>
                        <a:pt x="62" y="673"/>
                        <a:pt x="78" y="696"/>
                      </a:cubicBezTo>
                      <a:cubicBezTo>
                        <a:pt x="93" y="719"/>
                        <a:pt x="109" y="743"/>
                        <a:pt x="132" y="766"/>
                      </a:cubicBezTo>
                      <a:cubicBezTo>
                        <a:pt x="221" y="851"/>
                        <a:pt x="336" y="894"/>
                        <a:pt x="450" y="894"/>
                      </a:cubicBezTo>
                      <a:cubicBezTo>
                        <a:pt x="564" y="894"/>
                        <a:pt x="679" y="851"/>
                        <a:pt x="768" y="766"/>
                      </a:cubicBezTo>
                      <a:cubicBezTo>
                        <a:pt x="783" y="743"/>
                        <a:pt x="807" y="719"/>
                        <a:pt x="822" y="696"/>
                      </a:cubicBezTo>
                      <a:cubicBezTo>
                        <a:pt x="838" y="673"/>
                        <a:pt x="853" y="650"/>
                        <a:pt x="861" y="619"/>
                      </a:cubicBezTo>
                      <a:cubicBezTo>
                        <a:pt x="877" y="595"/>
                        <a:pt x="884" y="564"/>
                        <a:pt x="884" y="533"/>
                      </a:cubicBezTo>
                      <a:cubicBezTo>
                        <a:pt x="892" y="510"/>
                        <a:pt x="900" y="479"/>
                        <a:pt x="900" y="448"/>
                      </a:cubicBezTo>
                      <a:cubicBezTo>
                        <a:pt x="900" y="417"/>
                        <a:pt x="892" y="386"/>
                        <a:pt x="884" y="363"/>
                      </a:cubicBezTo>
                      <a:cubicBezTo>
                        <a:pt x="884" y="332"/>
                        <a:pt x="877" y="301"/>
                        <a:pt x="861" y="277"/>
                      </a:cubicBezTo>
                      <a:cubicBezTo>
                        <a:pt x="853" y="246"/>
                        <a:pt x="838" y="223"/>
                        <a:pt x="822" y="200"/>
                      </a:cubicBezTo>
                      <a:cubicBezTo>
                        <a:pt x="807" y="177"/>
                        <a:pt x="783" y="153"/>
                        <a:pt x="768" y="130"/>
                      </a:cubicBezTo>
                      <a:cubicBezTo>
                        <a:pt x="678" y="46"/>
                        <a:pt x="556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3918737" y="2018681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4"/>
                        <a:pt x="202" y="894"/>
                        <a:pt x="598" y="894"/>
                      </a:cubicBezTo>
                      <a:cubicBezTo>
                        <a:pt x="1001" y="894"/>
                        <a:pt x="1195" y="414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4166022" y="1769869"/>
                  <a:ext cx="70160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" h="899" extrusionOk="0">
                      <a:moveTo>
                        <a:pt x="628" y="1"/>
                      </a:moveTo>
                      <a:cubicBezTo>
                        <a:pt x="571" y="1"/>
                        <a:pt x="511" y="12"/>
                        <a:pt x="450" y="38"/>
                      </a:cubicBezTo>
                      <a:cubicBezTo>
                        <a:pt x="0" y="224"/>
                        <a:pt x="132" y="898"/>
                        <a:pt x="621" y="898"/>
                      </a:cubicBezTo>
                      <a:cubicBezTo>
                        <a:pt x="745" y="898"/>
                        <a:pt x="853" y="852"/>
                        <a:pt x="939" y="766"/>
                      </a:cubicBezTo>
                      <a:cubicBezTo>
                        <a:pt x="1240" y="465"/>
                        <a:pt x="991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0"/>
                <p:cNvSpPr/>
                <p:nvPr/>
              </p:nvSpPr>
              <p:spPr>
                <a:xfrm>
                  <a:off x="3544868" y="2391417"/>
                  <a:ext cx="70103" cy="5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901" extrusionOk="0">
                      <a:moveTo>
                        <a:pt x="606" y="1"/>
                      </a:moveTo>
                      <a:cubicBezTo>
                        <a:pt x="241" y="1"/>
                        <a:pt x="1" y="468"/>
                        <a:pt x="301" y="769"/>
                      </a:cubicBezTo>
                      <a:cubicBezTo>
                        <a:pt x="379" y="854"/>
                        <a:pt x="495" y="901"/>
                        <a:pt x="611" y="901"/>
                      </a:cubicBezTo>
                      <a:cubicBezTo>
                        <a:pt x="1108" y="901"/>
                        <a:pt x="1240" y="226"/>
                        <a:pt x="790" y="40"/>
                      </a:cubicBezTo>
                      <a:cubicBezTo>
                        <a:pt x="726" y="13"/>
                        <a:pt x="664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0"/>
                <p:cNvSpPr/>
                <p:nvPr/>
              </p:nvSpPr>
              <p:spPr>
                <a:xfrm>
                  <a:off x="4043227" y="1894190"/>
                  <a:ext cx="67616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894" extrusionOk="0">
                      <a:moveTo>
                        <a:pt x="598" y="0"/>
                      </a:moveTo>
                      <a:cubicBezTo>
                        <a:pt x="484" y="0"/>
                        <a:pt x="369" y="45"/>
                        <a:pt x="280" y="134"/>
                      </a:cubicBezTo>
                      <a:cubicBezTo>
                        <a:pt x="1" y="413"/>
                        <a:pt x="195" y="894"/>
                        <a:pt x="598" y="894"/>
                      </a:cubicBezTo>
                      <a:cubicBezTo>
                        <a:pt x="994" y="894"/>
                        <a:pt x="1195" y="413"/>
                        <a:pt x="916" y="134"/>
                      </a:cubicBezTo>
                      <a:cubicBezTo>
                        <a:pt x="827" y="45"/>
                        <a:pt x="712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3670151" y="2267266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3"/>
                        <a:pt x="202" y="894"/>
                        <a:pt x="598" y="894"/>
                      </a:cubicBezTo>
                      <a:cubicBezTo>
                        <a:pt x="993" y="894"/>
                        <a:pt x="1195" y="413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0"/>
                <p:cNvSpPr/>
                <p:nvPr/>
              </p:nvSpPr>
              <p:spPr>
                <a:xfrm>
                  <a:off x="3794246" y="2142775"/>
                  <a:ext cx="68012" cy="5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902" extrusionOk="0">
                      <a:moveTo>
                        <a:pt x="601" y="0"/>
                      </a:moveTo>
                      <a:cubicBezTo>
                        <a:pt x="487" y="0"/>
                        <a:pt x="372" y="45"/>
                        <a:pt x="287" y="134"/>
                      </a:cubicBezTo>
                      <a:cubicBezTo>
                        <a:pt x="0" y="413"/>
                        <a:pt x="202" y="902"/>
                        <a:pt x="605" y="902"/>
                      </a:cubicBezTo>
                      <a:cubicBezTo>
                        <a:pt x="1001" y="902"/>
                        <a:pt x="1202" y="413"/>
                        <a:pt x="915" y="134"/>
                      </a:cubicBezTo>
                      <a:cubicBezTo>
                        <a:pt x="830" y="45"/>
                        <a:pt x="716" y="0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0"/>
                <p:cNvSpPr/>
                <p:nvPr/>
              </p:nvSpPr>
              <p:spPr>
                <a:xfrm>
                  <a:off x="3429875" y="2515851"/>
                  <a:ext cx="50938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895" extrusionOk="0">
                      <a:moveTo>
                        <a:pt x="451" y="0"/>
                      </a:moveTo>
                      <a:cubicBezTo>
                        <a:pt x="336" y="0"/>
                        <a:pt x="222" y="45"/>
                        <a:pt x="133" y="134"/>
                      </a:cubicBezTo>
                      <a:cubicBezTo>
                        <a:pt x="110" y="150"/>
                        <a:pt x="94" y="173"/>
                        <a:pt x="79" y="196"/>
                      </a:cubicBezTo>
                      <a:cubicBezTo>
                        <a:pt x="63" y="227"/>
                        <a:pt x="48" y="251"/>
                        <a:pt x="40" y="274"/>
                      </a:cubicBezTo>
                      <a:cubicBezTo>
                        <a:pt x="24" y="305"/>
                        <a:pt x="17" y="336"/>
                        <a:pt x="9" y="359"/>
                      </a:cubicBezTo>
                      <a:cubicBezTo>
                        <a:pt x="9" y="390"/>
                        <a:pt x="1" y="421"/>
                        <a:pt x="1" y="452"/>
                      </a:cubicBezTo>
                      <a:cubicBezTo>
                        <a:pt x="1" y="569"/>
                        <a:pt x="48" y="685"/>
                        <a:pt x="133" y="762"/>
                      </a:cubicBezTo>
                      <a:cubicBezTo>
                        <a:pt x="156" y="786"/>
                        <a:pt x="179" y="809"/>
                        <a:pt x="203" y="824"/>
                      </a:cubicBezTo>
                      <a:cubicBezTo>
                        <a:pt x="226" y="840"/>
                        <a:pt x="249" y="855"/>
                        <a:pt x="280" y="863"/>
                      </a:cubicBezTo>
                      <a:cubicBezTo>
                        <a:pt x="303" y="871"/>
                        <a:pt x="334" y="879"/>
                        <a:pt x="358" y="886"/>
                      </a:cubicBezTo>
                      <a:cubicBezTo>
                        <a:pt x="389" y="894"/>
                        <a:pt x="420" y="894"/>
                        <a:pt x="451" y="894"/>
                      </a:cubicBezTo>
                      <a:cubicBezTo>
                        <a:pt x="482" y="894"/>
                        <a:pt x="505" y="894"/>
                        <a:pt x="536" y="886"/>
                      </a:cubicBezTo>
                      <a:cubicBezTo>
                        <a:pt x="598" y="879"/>
                        <a:pt x="652" y="855"/>
                        <a:pt x="699" y="824"/>
                      </a:cubicBezTo>
                      <a:cubicBezTo>
                        <a:pt x="722" y="809"/>
                        <a:pt x="745" y="786"/>
                        <a:pt x="769" y="762"/>
                      </a:cubicBezTo>
                      <a:cubicBezTo>
                        <a:pt x="846" y="685"/>
                        <a:pt x="901" y="569"/>
                        <a:pt x="901" y="452"/>
                      </a:cubicBezTo>
                      <a:cubicBezTo>
                        <a:pt x="901" y="421"/>
                        <a:pt x="893" y="390"/>
                        <a:pt x="893" y="359"/>
                      </a:cubicBezTo>
                      <a:cubicBezTo>
                        <a:pt x="885" y="336"/>
                        <a:pt x="877" y="305"/>
                        <a:pt x="862" y="274"/>
                      </a:cubicBezTo>
                      <a:cubicBezTo>
                        <a:pt x="854" y="251"/>
                        <a:pt x="839" y="227"/>
                        <a:pt x="823" y="196"/>
                      </a:cubicBezTo>
                      <a:cubicBezTo>
                        <a:pt x="807" y="173"/>
                        <a:pt x="784" y="150"/>
                        <a:pt x="769" y="134"/>
                      </a:cubicBezTo>
                      <a:cubicBezTo>
                        <a:pt x="680" y="45"/>
                        <a:pt x="565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034450" y="1274275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2034450" y="2417774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034450" y="3561273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5783300" y="1274275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5"/>
          </p:nvPr>
        </p:nvSpPr>
        <p:spPr>
          <a:xfrm>
            <a:off x="5783300" y="24177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6"/>
          </p:nvPr>
        </p:nvSpPr>
        <p:spPr>
          <a:xfrm>
            <a:off x="5783300" y="35612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2034450" y="1581152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783300" y="1581152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9"/>
          </p:nvPr>
        </p:nvSpPr>
        <p:spPr>
          <a:xfrm>
            <a:off x="2034450" y="2724651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3"/>
          </p:nvPr>
        </p:nvSpPr>
        <p:spPr>
          <a:xfrm>
            <a:off x="5783300" y="2724651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 hasCustomPrompt="1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7" hasCustomPrompt="1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8"/>
          </p:nvPr>
        </p:nvSpPr>
        <p:spPr>
          <a:xfrm>
            <a:off x="2034450" y="386815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9"/>
          </p:nvPr>
        </p:nvSpPr>
        <p:spPr>
          <a:xfrm>
            <a:off x="5783300" y="3868150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0" hasCustomPrompt="1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 hasCustomPrompt="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/>
          <p:nvPr/>
        </p:nvSpPr>
        <p:spPr>
          <a:xfrm>
            <a:off x="2300" y="4608575"/>
            <a:ext cx="9144000" cy="5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-175700" y="3563776"/>
            <a:ext cx="768178" cy="1207445"/>
            <a:chOff x="-175700" y="3563776"/>
            <a:chExt cx="768178" cy="1207445"/>
          </a:xfrm>
        </p:grpSpPr>
        <p:sp>
          <p:nvSpPr>
            <p:cNvPr id="358" name="Google Shape;358;p13"/>
            <p:cNvSpPr/>
            <p:nvPr/>
          </p:nvSpPr>
          <p:spPr>
            <a:xfrm>
              <a:off x="-76971" y="3563776"/>
              <a:ext cx="669449" cy="843240"/>
            </a:xfrm>
            <a:custGeom>
              <a:avLst/>
              <a:gdLst/>
              <a:ahLst/>
              <a:cxnLst/>
              <a:rect l="l" t="t" r="r" b="b"/>
              <a:pathLst>
                <a:path w="10516" h="13246" extrusionOk="0">
                  <a:moveTo>
                    <a:pt x="10020" y="0"/>
                  </a:moveTo>
                  <a:cubicBezTo>
                    <a:pt x="9748" y="0"/>
                    <a:pt x="9531" y="217"/>
                    <a:pt x="9531" y="489"/>
                  </a:cubicBezTo>
                  <a:cubicBezTo>
                    <a:pt x="9531" y="597"/>
                    <a:pt x="9570" y="706"/>
                    <a:pt x="9632" y="791"/>
                  </a:cubicBezTo>
                  <a:lnTo>
                    <a:pt x="7406" y="3025"/>
                  </a:lnTo>
                  <a:cubicBezTo>
                    <a:pt x="7391" y="3032"/>
                    <a:pt x="7391" y="3048"/>
                    <a:pt x="7391" y="3063"/>
                  </a:cubicBezTo>
                  <a:lnTo>
                    <a:pt x="7391" y="5777"/>
                  </a:lnTo>
                  <a:lnTo>
                    <a:pt x="24" y="13145"/>
                  </a:lnTo>
                  <a:cubicBezTo>
                    <a:pt x="0" y="13168"/>
                    <a:pt x="0" y="13207"/>
                    <a:pt x="24" y="13230"/>
                  </a:cubicBezTo>
                  <a:cubicBezTo>
                    <a:pt x="31" y="13245"/>
                    <a:pt x="47" y="13245"/>
                    <a:pt x="62" y="13245"/>
                  </a:cubicBezTo>
                  <a:cubicBezTo>
                    <a:pt x="78" y="13245"/>
                    <a:pt x="93" y="13245"/>
                    <a:pt x="109" y="13230"/>
                  </a:cubicBezTo>
                  <a:lnTo>
                    <a:pt x="7491" y="5855"/>
                  </a:lnTo>
                  <a:cubicBezTo>
                    <a:pt x="7499" y="5840"/>
                    <a:pt x="7507" y="5824"/>
                    <a:pt x="7507" y="5809"/>
                  </a:cubicBezTo>
                  <a:lnTo>
                    <a:pt x="7507" y="3094"/>
                  </a:lnTo>
                  <a:lnTo>
                    <a:pt x="9717" y="876"/>
                  </a:lnTo>
                  <a:cubicBezTo>
                    <a:pt x="9802" y="946"/>
                    <a:pt x="9911" y="985"/>
                    <a:pt x="10020" y="985"/>
                  </a:cubicBezTo>
                  <a:cubicBezTo>
                    <a:pt x="10299" y="985"/>
                    <a:pt x="10516" y="768"/>
                    <a:pt x="10516" y="496"/>
                  </a:cubicBezTo>
                  <a:cubicBezTo>
                    <a:pt x="10516" y="217"/>
                    <a:pt x="10299" y="0"/>
                    <a:pt x="10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175700" y="4060903"/>
              <a:ext cx="733236" cy="710318"/>
            </a:xfrm>
            <a:custGeom>
              <a:avLst/>
              <a:gdLst/>
              <a:ahLst/>
              <a:cxnLst/>
              <a:rect l="l" t="t" r="r" b="b"/>
              <a:pathLst>
                <a:path w="11518" h="11158" extrusionOk="0">
                  <a:moveTo>
                    <a:pt x="10867" y="0"/>
                  </a:moveTo>
                  <a:cubicBezTo>
                    <a:pt x="10614" y="0"/>
                    <a:pt x="10370" y="200"/>
                    <a:pt x="10370" y="501"/>
                  </a:cubicBezTo>
                  <a:cubicBezTo>
                    <a:pt x="10370" y="609"/>
                    <a:pt x="10401" y="710"/>
                    <a:pt x="10471" y="795"/>
                  </a:cubicBezTo>
                  <a:lnTo>
                    <a:pt x="8308" y="2967"/>
                  </a:lnTo>
                  <a:lnTo>
                    <a:pt x="8308" y="2959"/>
                  </a:lnTo>
                  <a:lnTo>
                    <a:pt x="5640" y="5627"/>
                  </a:lnTo>
                  <a:lnTo>
                    <a:pt x="5648" y="5627"/>
                  </a:lnTo>
                  <a:lnTo>
                    <a:pt x="1010" y="10264"/>
                  </a:lnTo>
                  <a:cubicBezTo>
                    <a:pt x="908" y="10184"/>
                    <a:pt x="801" y="10150"/>
                    <a:pt x="700" y="10150"/>
                  </a:cubicBezTo>
                  <a:cubicBezTo>
                    <a:pt x="309" y="10150"/>
                    <a:pt x="0" y="10657"/>
                    <a:pt x="351" y="11008"/>
                  </a:cubicBezTo>
                  <a:cubicBezTo>
                    <a:pt x="458" y="11113"/>
                    <a:pt x="579" y="11157"/>
                    <a:pt x="696" y="11157"/>
                  </a:cubicBezTo>
                  <a:cubicBezTo>
                    <a:pt x="1063" y="11157"/>
                    <a:pt x="1390" y="10720"/>
                    <a:pt x="1096" y="10349"/>
                  </a:cubicBezTo>
                  <a:lnTo>
                    <a:pt x="5818" y="5634"/>
                  </a:lnTo>
                  <a:lnTo>
                    <a:pt x="6245" y="5650"/>
                  </a:lnTo>
                  <a:lnTo>
                    <a:pt x="8331" y="3564"/>
                  </a:lnTo>
                  <a:lnTo>
                    <a:pt x="8315" y="3137"/>
                  </a:lnTo>
                  <a:lnTo>
                    <a:pt x="10564" y="888"/>
                  </a:lnTo>
                  <a:cubicBezTo>
                    <a:pt x="10649" y="950"/>
                    <a:pt x="10750" y="989"/>
                    <a:pt x="10859" y="989"/>
                  </a:cubicBezTo>
                  <a:cubicBezTo>
                    <a:pt x="11301" y="989"/>
                    <a:pt x="11518" y="454"/>
                    <a:pt x="11208" y="144"/>
                  </a:cubicBezTo>
                  <a:cubicBezTo>
                    <a:pt x="11108" y="45"/>
                    <a:pt x="10987" y="0"/>
                    <a:pt x="10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494463" y="1167463"/>
            <a:ext cx="308624" cy="264316"/>
            <a:chOff x="4512263" y="3452513"/>
            <a:chExt cx="308624" cy="264316"/>
          </a:xfrm>
        </p:grpSpPr>
        <p:sp>
          <p:nvSpPr>
            <p:cNvPr id="361" name="Google Shape;361;p13"/>
            <p:cNvSpPr/>
            <p:nvPr/>
          </p:nvSpPr>
          <p:spPr>
            <a:xfrm>
              <a:off x="4512263" y="3452513"/>
              <a:ext cx="308624" cy="264316"/>
            </a:xfrm>
            <a:custGeom>
              <a:avLst/>
              <a:gdLst/>
              <a:ahLst/>
              <a:cxnLst/>
              <a:rect l="l" t="t" r="r" b="b"/>
              <a:pathLst>
                <a:path w="4848" h="4152" extrusionOk="0">
                  <a:moveTo>
                    <a:pt x="2760" y="114"/>
                  </a:moveTo>
                  <a:cubicBezTo>
                    <a:pt x="3765" y="114"/>
                    <a:pt x="4731" y="895"/>
                    <a:pt x="4731" y="2071"/>
                  </a:cubicBezTo>
                  <a:cubicBezTo>
                    <a:pt x="4731" y="3148"/>
                    <a:pt x="3855" y="4025"/>
                    <a:pt x="2777" y="4025"/>
                  </a:cubicBezTo>
                  <a:cubicBezTo>
                    <a:pt x="1032" y="4025"/>
                    <a:pt x="163" y="1923"/>
                    <a:pt x="1396" y="690"/>
                  </a:cubicBezTo>
                  <a:cubicBezTo>
                    <a:pt x="1792" y="292"/>
                    <a:pt x="2281" y="114"/>
                    <a:pt x="2760" y="114"/>
                  </a:cubicBezTo>
                  <a:close/>
                  <a:moveTo>
                    <a:pt x="2777" y="0"/>
                  </a:moveTo>
                  <a:cubicBezTo>
                    <a:pt x="931" y="0"/>
                    <a:pt x="1" y="2233"/>
                    <a:pt x="1311" y="3536"/>
                  </a:cubicBezTo>
                  <a:cubicBezTo>
                    <a:pt x="1733" y="3961"/>
                    <a:pt x="2253" y="4151"/>
                    <a:pt x="2763" y="4151"/>
                  </a:cubicBezTo>
                  <a:cubicBezTo>
                    <a:pt x="3827" y="4151"/>
                    <a:pt x="4847" y="3323"/>
                    <a:pt x="4847" y="2071"/>
                  </a:cubicBezTo>
                  <a:cubicBezTo>
                    <a:pt x="4847" y="931"/>
                    <a:pt x="3924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610492" y="3525531"/>
              <a:ext cx="137315" cy="117644"/>
            </a:xfrm>
            <a:custGeom>
              <a:avLst/>
              <a:gdLst/>
              <a:ahLst/>
              <a:cxnLst/>
              <a:rect l="l" t="t" r="r" b="b"/>
              <a:pathLst>
                <a:path w="2157" h="1848" extrusionOk="0">
                  <a:moveTo>
                    <a:pt x="1234" y="1"/>
                  </a:moveTo>
                  <a:cubicBezTo>
                    <a:pt x="412" y="1"/>
                    <a:pt x="1" y="993"/>
                    <a:pt x="582" y="1575"/>
                  </a:cubicBezTo>
                  <a:cubicBezTo>
                    <a:pt x="771" y="1763"/>
                    <a:pt x="1002" y="1847"/>
                    <a:pt x="1229" y="1847"/>
                  </a:cubicBezTo>
                  <a:cubicBezTo>
                    <a:pt x="1703" y="1847"/>
                    <a:pt x="2157" y="1480"/>
                    <a:pt x="2157" y="924"/>
                  </a:cubicBezTo>
                  <a:cubicBezTo>
                    <a:pt x="2157" y="420"/>
                    <a:pt x="1746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-406744" y="-398844"/>
            <a:ext cx="2119863" cy="2659372"/>
            <a:chOff x="-406744" y="-398844"/>
            <a:chExt cx="2119863" cy="2659372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-406744" y="78859"/>
              <a:ext cx="1329000" cy="2181669"/>
              <a:chOff x="6565456" y="2107784"/>
              <a:chExt cx="1329000" cy="218166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565456" y="2801264"/>
                <a:ext cx="1094061" cy="1379449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21669" extrusionOk="0">
                    <a:moveTo>
                      <a:pt x="16693" y="1"/>
                    </a:moveTo>
                    <a:cubicBezTo>
                      <a:pt x="16684" y="1"/>
                      <a:pt x="16675" y="1"/>
                      <a:pt x="16666" y="1"/>
                    </a:cubicBezTo>
                    <a:lnTo>
                      <a:pt x="16673" y="1"/>
                    </a:lnTo>
                    <a:cubicBezTo>
                      <a:pt x="16262" y="1"/>
                      <a:pt x="16030" y="475"/>
                      <a:pt x="16286" y="800"/>
                    </a:cubicBezTo>
                    <a:lnTo>
                      <a:pt x="11997" y="5081"/>
                    </a:lnTo>
                    <a:cubicBezTo>
                      <a:pt x="11982" y="5096"/>
                      <a:pt x="11982" y="5112"/>
                      <a:pt x="11982" y="5127"/>
                    </a:cubicBezTo>
                    <a:lnTo>
                      <a:pt x="11982" y="9617"/>
                    </a:lnTo>
                    <a:lnTo>
                      <a:pt x="24" y="21568"/>
                    </a:lnTo>
                    <a:cubicBezTo>
                      <a:pt x="1" y="21591"/>
                      <a:pt x="1" y="21630"/>
                      <a:pt x="24" y="21653"/>
                    </a:cubicBezTo>
                    <a:cubicBezTo>
                      <a:pt x="32" y="21668"/>
                      <a:pt x="47" y="21668"/>
                      <a:pt x="63" y="21668"/>
                    </a:cubicBezTo>
                    <a:cubicBezTo>
                      <a:pt x="78" y="21668"/>
                      <a:pt x="94" y="21668"/>
                      <a:pt x="109" y="21653"/>
                    </a:cubicBezTo>
                    <a:lnTo>
                      <a:pt x="8919" y="12843"/>
                    </a:lnTo>
                    <a:lnTo>
                      <a:pt x="9469" y="12859"/>
                    </a:lnTo>
                    <a:lnTo>
                      <a:pt x="11555" y="10773"/>
                    </a:lnTo>
                    <a:lnTo>
                      <a:pt x="11532" y="10230"/>
                    </a:lnTo>
                    <a:lnTo>
                      <a:pt x="12083" y="9679"/>
                    </a:lnTo>
                    <a:cubicBezTo>
                      <a:pt x="12090" y="9664"/>
                      <a:pt x="12098" y="9648"/>
                      <a:pt x="12098" y="9633"/>
                    </a:cubicBezTo>
                    <a:lnTo>
                      <a:pt x="12098" y="5151"/>
                    </a:lnTo>
                    <a:lnTo>
                      <a:pt x="16363" y="886"/>
                    </a:lnTo>
                    <a:cubicBezTo>
                      <a:pt x="16449" y="948"/>
                      <a:pt x="16557" y="986"/>
                      <a:pt x="16666" y="986"/>
                    </a:cubicBezTo>
                    <a:cubicBezTo>
                      <a:pt x="16675" y="987"/>
                      <a:pt x="16684" y="987"/>
                      <a:pt x="16693" y="987"/>
                    </a:cubicBezTo>
                    <a:cubicBezTo>
                      <a:pt x="16960" y="987"/>
                      <a:pt x="17185" y="768"/>
                      <a:pt x="17185" y="498"/>
                    </a:cubicBezTo>
                    <a:cubicBezTo>
                      <a:pt x="17185" y="220"/>
                      <a:pt x="16960" y="1"/>
                      <a:pt x="16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7158866" y="2213000"/>
                <a:ext cx="735591" cy="71082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166" extrusionOk="0">
                    <a:moveTo>
                      <a:pt x="10855" y="1"/>
                    </a:moveTo>
                    <a:cubicBezTo>
                      <a:pt x="10489" y="1"/>
                      <a:pt x="10166" y="438"/>
                      <a:pt x="10459" y="813"/>
                    </a:cubicBezTo>
                    <a:lnTo>
                      <a:pt x="8296" y="2977"/>
                    </a:lnTo>
                    <a:lnTo>
                      <a:pt x="8296" y="2969"/>
                    </a:lnTo>
                    <a:lnTo>
                      <a:pt x="5628" y="5637"/>
                    </a:lnTo>
                    <a:lnTo>
                      <a:pt x="5636" y="5637"/>
                    </a:lnTo>
                    <a:lnTo>
                      <a:pt x="998" y="10274"/>
                    </a:lnTo>
                    <a:cubicBezTo>
                      <a:pt x="913" y="10204"/>
                      <a:pt x="804" y="10165"/>
                      <a:pt x="696" y="10165"/>
                    </a:cubicBezTo>
                    <a:cubicBezTo>
                      <a:pt x="693" y="10165"/>
                      <a:pt x="690" y="10165"/>
                      <a:pt x="687" y="10165"/>
                    </a:cubicBezTo>
                    <a:cubicBezTo>
                      <a:pt x="167" y="10165"/>
                      <a:pt x="0" y="10872"/>
                      <a:pt x="463" y="11112"/>
                    </a:cubicBezTo>
                    <a:cubicBezTo>
                      <a:pt x="539" y="11149"/>
                      <a:pt x="615" y="11166"/>
                      <a:pt x="688" y="11166"/>
                    </a:cubicBezTo>
                    <a:cubicBezTo>
                      <a:pt x="1066" y="11166"/>
                      <a:pt x="1350" y="10711"/>
                      <a:pt x="1084" y="10359"/>
                    </a:cubicBezTo>
                    <a:lnTo>
                      <a:pt x="5799" y="5644"/>
                    </a:lnTo>
                    <a:lnTo>
                      <a:pt x="6233" y="5660"/>
                    </a:lnTo>
                    <a:lnTo>
                      <a:pt x="8311" y="3574"/>
                    </a:lnTo>
                    <a:lnTo>
                      <a:pt x="8303" y="3147"/>
                    </a:lnTo>
                    <a:lnTo>
                      <a:pt x="10544" y="898"/>
                    </a:lnTo>
                    <a:cubicBezTo>
                      <a:pt x="10647" y="978"/>
                      <a:pt x="10753" y="1012"/>
                      <a:pt x="10855" y="1012"/>
                    </a:cubicBezTo>
                    <a:cubicBezTo>
                      <a:pt x="11246" y="1012"/>
                      <a:pt x="11555" y="505"/>
                      <a:pt x="11204" y="154"/>
                    </a:cubicBezTo>
                    <a:cubicBezTo>
                      <a:pt x="11096" y="46"/>
                      <a:pt x="10973" y="1"/>
                      <a:pt x="10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6931252" y="3685129"/>
                <a:ext cx="606425" cy="604324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9493" extrusionOk="0">
                    <a:moveTo>
                      <a:pt x="9443" y="0"/>
                    </a:moveTo>
                    <a:cubicBezTo>
                      <a:pt x="9428" y="0"/>
                      <a:pt x="9413" y="7"/>
                      <a:pt x="9400" y="22"/>
                    </a:cubicBezTo>
                    <a:lnTo>
                      <a:pt x="32" y="9390"/>
                    </a:lnTo>
                    <a:cubicBezTo>
                      <a:pt x="1" y="9413"/>
                      <a:pt x="1" y="9452"/>
                      <a:pt x="32" y="9475"/>
                    </a:cubicBezTo>
                    <a:cubicBezTo>
                      <a:pt x="40" y="9487"/>
                      <a:pt x="55" y="9492"/>
                      <a:pt x="72" y="9492"/>
                    </a:cubicBezTo>
                    <a:cubicBezTo>
                      <a:pt x="88" y="9492"/>
                      <a:pt x="106" y="9487"/>
                      <a:pt x="117" y="9475"/>
                    </a:cubicBezTo>
                    <a:lnTo>
                      <a:pt x="9485" y="107"/>
                    </a:lnTo>
                    <a:cubicBezTo>
                      <a:pt x="9526" y="60"/>
                      <a:pt x="9487" y="0"/>
                      <a:pt x="9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7534434" y="2107784"/>
                <a:ext cx="42016" cy="422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4" extrusionOk="0">
                    <a:moveTo>
                      <a:pt x="330" y="0"/>
                    </a:moveTo>
                    <a:cubicBezTo>
                      <a:pt x="309" y="0"/>
                      <a:pt x="287" y="2"/>
                      <a:pt x="264" y="6"/>
                    </a:cubicBezTo>
                    <a:cubicBezTo>
                      <a:pt x="241" y="6"/>
                      <a:pt x="225" y="14"/>
                      <a:pt x="202" y="21"/>
                    </a:cubicBezTo>
                    <a:cubicBezTo>
                      <a:pt x="179" y="29"/>
                      <a:pt x="163" y="45"/>
                      <a:pt x="148" y="52"/>
                    </a:cubicBezTo>
                    <a:cubicBezTo>
                      <a:pt x="124" y="68"/>
                      <a:pt x="109" y="76"/>
                      <a:pt x="93" y="91"/>
                    </a:cubicBezTo>
                    <a:cubicBezTo>
                      <a:pt x="78" y="107"/>
                      <a:pt x="62" y="130"/>
                      <a:pt x="55" y="145"/>
                    </a:cubicBezTo>
                    <a:cubicBezTo>
                      <a:pt x="39" y="161"/>
                      <a:pt x="31" y="184"/>
                      <a:pt x="24" y="200"/>
                    </a:cubicBezTo>
                    <a:cubicBezTo>
                      <a:pt x="16" y="223"/>
                      <a:pt x="8" y="246"/>
                      <a:pt x="0" y="262"/>
                    </a:cubicBezTo>
                    <a:cubicBezTo>
                      <a:pt x="0" y="285"/>
                      <a:pt x="0" y="308"/>
                      <a:pt x="0" y="332"/>
                    </a:cubicBezTo>
                    <a:cubicBezTo>
                      <a:pt x="0" y="355"/>
                      <a:pt x="0" y="370"/>
                      <a:pt x="0" y="394"/>
                    </a:cubicBezTo>
                    <a:cubicBezTo>
                      <a:pt x="8" y="417"/>
                      <a:pt x="16" y="440"/>
                      <a:pt x="24" y="456"/>
                    </a:cubicBezTo>
                    <a:cubicBezTo>
                      <a:pt x="31" y="479"/>
                      <a:pt x="39" y="494"/>
                      <a:pt x="55" y="510"/>
                    </a:cubicBezTo>
                    <a:cubicBezTo>
                      <a:pt x="62" y="533"/>
                      <a:pt x="78" y="549"/>
                      <a:pt x="93" y="564"/>
                    </a:cubicBezTo>
                    <a:cubicBezTo>
                      <a:pt x="109" y="580"/>
                      <a:pt x="124" y="595"/>
                      <a:pt x="148" y="611"/>
                    </a:cubicBezTo>
                    <a:cubicBezTo>
                      <a:pt x="163" y="619"/>
                      <a:pt x="179" y="626"/>
                      <a:pt x="202" y="634"/>
                    </a:cubicBezTo>
                    <a:cubicBezTo>
                      <a:pt x="225" y="642"/>
                      <a:pt x="241" y="650"/>
                      <a:pt x="264" y="657"/>
                    </a:cubicBezTo>
                    <a:cubicBezTo>
                      <a:pt x="287" y="661"/>
                      <a:pt x="309" y="663"/>
                      <a:pt x="330" y="663"/>
                    </a:cubicBezTo>
                    <a:cubicBezTo>
                      <a:pt x="351" y="663"/>
                      <a:pt x="373" y="661"/>
                      <a:pt x="396" y="657"/>
                    </a:cubicBezTo>
                    <a:cubicBezTo>
                      <a:pt x="419" y="650"/>
                      <a:pt x="435" y="642"/>
                      <a:pt x="458" y="634"/>
                    </a:cubicBezTo>
                    <a:cubicBezTo>
                      <a:pt x="473" y="626"/>
                      <a:pt x="497" y="619"/>
                      <a:pt x="512" y="611"/>
                    </a:cubicBezTo>
                    <a:cubicBezTo>
                      <a:pt x="535" y="595"/>
                      <a:pt x="551" y="580"/>
                      <a:pt x="566" y="564"/>
                    </a:cubicBezTo>
                    <a:cubicBezTo>
                      <a:pt x="628" y="502"/>
                      <a:pt x="659" y="417"/>
                      <a:pt x="659" y="332"/>
                    </a:cubicBezTo>
                    <a:cubicBezTo>
                      <a:pt x="659" y="308"/>
                      <a:pt x="659" y="285"/>
                      <a:pt x="652" y="262"/>
                    </a:cubicBezTo>
                    <a:cubicBezTo>
                      <a:pt x="652" y="239"/>
                      <a:pt x="644" y="223"/>
                      <a:pt x="636" y="200"/>
                    </a:cubicBezTo>
                    <a:cubicBezTo>
                      <a:pt x="628" y="184"/>
                      <a:pt x="621" y="161"/>
                      <a:pt x="605" y="145"/>
                    </a:cubicBezTo>
                    <a:cubicBezTo>
                      <a:pt x="597" y="130"/>
                      <a:pt x="582" y="107"/>
                      <a:pt x="566" y="91"/>
                    </a:cubicBezTo>
                    <a:cubicBezTo>
                      <a:pt x="551" y="76"/>
                      <a:pt x="535" y="68"/>
                      <a:pt x="512" y="52"/>
                    </a:cubicBezTo>
                    <a:cubicBezTo>
                      <a:pt x="497" y="45"/>
                      <a:pt x="473" y="29"/>
                      <a:pt x="458" y="21"/>
                    </a:cubicBezTo>
                    <a:cubicBezTo>
                      <a:pt x="435" y="14"/>
                      <a:pt x="419" y="6"/>
                      <a:pt x="396" y="6"/>
                    </a:cubicBezTo>
                    <a:cubicBezTo>
                      <a:pt x="373" y="2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7319196" y="2315573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42" y="1"/>
                    </a:moveTo>
                    <a:cubicBezTo>
                      <a:pt x="357" y="1"/>
                      <a:pt x="272" y="34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737" y="666"/>
                      <a:pt x="884" y="309"/>
                      <a:pt x="675" y="100"/>
                    </a:cubicBezTo>
                    <a:cubicBezTo>
                      <a:pt x="613" y="34"/>
                      <a:pt x="528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7111343" y="2523425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39" y="1"/>
                    </a:moveTo>
                    <a:cubicBezTo>
                      <a:pt x="353" y="1"/>
                      <a:pt x="268" y="34"/>
                      <a:pt x="202" y="99"/>
                    </a:cubicBezTo>
                    <a:cubicBezTo>
                      <a:pt x="1" y="309"/>
                      <a:pt x="148" y="666"/>
                      <a:pt x="443" y="666"/>
                    </a:cubicBezTo>
                    <a:cubicBezTo>
                      <a:pt x="737" y="666"/>
                      <a:pt x="885" y="309"/>
                      <a:pt x="675" y="99"/>
                    </a:cubicBezTo>
                    <a:cubicBezTo>
                      <a:pt x="609" y="34"/>
                      <a:pt x="524" y="1"/>
                      <a:pt x="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7422836" y="2211806"/>
                <a:ext cx="57612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60" extrusionOk="0">
                    <a:moveTo>
                      <a:pt x="436" y="1"/>
                    </a:moveTo>
                    <a:cubicBezTo>
                      <a:pt x="361" y="1"/>
                      <a:pt x="282" y="28"/>
                      <a:pt x="210" y="93"/>
                    </a:cubicBezTo>
                    <a:cubicBezTo>
                      <a:pt x="1" y="303"/>
                      <a:pt x="156" y="660"/>
                      <a:pt x="451" y="660"/>
                    </a:cubicBezTo>
                    <a:cubicBezTo>
                      <a:pt x="536" y="660"/>
                      <a:pt x="621" y="629"/>
                      <a:pt x="683" y="566"/>
                    </a:cubicBezTo>
                    <a:cubicBezTo>
                      <a:pt x="905" y="321"/>
                      <a:pt x="691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15047" y="2419276"/>
                <a:ext cx="56785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6" extrusionOk="0">
                    <a:moveTo>
                      <a:pt x="446" y="0"/>
                    </a:moveTo>
                    <a:cubicBezTo>
                      <a:pt x="361" y="0"/>
                      <a:pt x="275" y="33"/>
                      <a:pt x="209" y="99"/>
                    </a:cubicBezTo>
                    <a:cubicBezTo>
                      <a:pt x="0" y="309"/>
                      <a:pt x="147" y="665"/>
                      <a:pt x="442" y="665"/>
                    </a:cubicBezTo>
                    <a:cubicBezTo>
                      <a:pt x="744" y="665"/>
                      <a:pt x="892" y="309"/>
                      <a:pt x="682" y="99"/>
                    </a:cubicBezTo>
                    <a:cubicBezTo>
                      <a:pt x="617" y="33"/>
                      <a:pt x="531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902981" y="2731722"/>
                <a:ext cx="57676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7" extrusionOk="0">
                    <a:moveTo>
                      <a:pt x="434" y="0"/>
                    </a:moveTo>
                    <a:cubicBezTo>
                      <a:pt x="360" y="0"/>
                      <a:pt x="282" y="28"/>
                      <a:pt x="210" y="92"/>
                    </a:cubicBezTo>
                    <a:cubicBezTo>
                      <a:pt x="1" y="302"/>
                      <a:pt x="148" y="666"/>
                      <a:pt x="443" y="666"/>
                    </a:cubicBezTo>
                    <a:cubicBezTo>
                      <a:pt x="536" y="666"/>
                      <a:pt x="621" y="627"/>
                      <a:pt x="683" y="565"/>
                    </a:cubicBezTo>
                    <a:cubicBezTo>
                      <a:pt x="906" y="325"/>
                      <a:pt x="690" y="0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007194" y="2627573"/>
                <a:ext cx="57803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666" extrusionOk="0">
                    <a:moveTo>
                      <a:pt x="436" y="1"/>
                    </a:moveTo>
                    <a:cubicBezTo>
                      <a:pt x="360" y="1"/>
                      <a:pt x="281" y="30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528" y="666"/>
                      <a:pt x="613" y="635"/>
                      <a:pt x="675" y="573"/>
                    </a:cubicBezTo>
                    <a:cubicBezTo>
                      <a:pt x="908" y="328"/>
                      <a:pt x="690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806280" y="2835807"/>
                <a:ext cx="42016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0" y="0"/>
                    </a:moveTo>
                    <a:cubicBezTo>
                      <a:pt x="244" y="0"/>
                      <a:pt x="159" y="31"/>
                      <a:pt x="93" y="94"/>
                    </a:cubicBezTo>
                    <a:cubicBezTo>
                      <a:pt x="78" y="109"/>
                      <a:pt x="70" y="125"/>
                      <a:pt x="54" y="148"/>
                    </a:cubicBezTo>
                    <a:cubicBezTo>
                      <a:pt x="39" y="163"/>
                      <a:pt x="31" y="179"/>
                      <a:pt x="23" y="202"/>
                    </a:cubicBezTo>
                    <a:cubicBezTo>
                      <a:pt x="16" y="225"/>
                      <a:pt x="8" y="241"/>
                      <a:pt x="8" y="264"/>
                    </a:cubicBezTo>
                    <a:cubicBezTo>
                      <a:pt x="0" y="287"/>
                      <a:pt x="0" y="311"/>
                      <a:pt x="0" y="326"/>
                    </a:cubicBezTo>
                    <a:cubicBezTo>
                      <a:pt x="0" y="419"/>
                      <a:pt x="31" y="505"/>
                      <a:pt x="93" y="567"/>
                    </a:cubicBezTo>
                    <a:cubicBezTo>
                      <a:pt x="109" y="582"/>
                      <a:pt x="124" y="598"/>
                      <a:pt x="147" y="605"/>
                    </a:cubicBezTo>
                    <a:cubicBezTo>
                      <a:pt x="163" y="621"/>
                      <a:pt x="186" y="629"/>
                      <a:pt x="202" y="636"/>
                    </a:cubicBezTo>
                    <a:cubicBezTo>
                      <a:pt x="225" y="644"/>
                      <a:pt x="240" y="652"/>
                      <a:pt x="264" y="652"/>
                    </a:cubicBezTo>
                    <a:cubicBezTo>
                      <a:pt x="287" y="660"/>
                      <a:pt x="310" y="660"/>
                      <a:pt x="326" y="660"/>
                    </a:cubicBezTo>
                    <a:cubicBezTo>
                      <a:pt x="349" y="660"/>
                      <a:pt x="372" y="660"/>
                      <a:pt x="396" y="652"/>
                    </a:cubicBezTo>
                    <a:cubicBezTo>
                      <a:pt x="419" y="652"/>
                      <a:pt x="434" y="644"/>
                      <a:pt x="458" y="636"/>
                    </a:cubicBezTo>
                    <a:cubicBezTo>
                      <a:pt x="481" y="629"/>
                      <a:pt x="496" y="621"/>
                      <a:pt x="512" y="605"/>
                    </a:cubicBezTo>
                    <a:cubicBezTo>
                      <a:pt x="535" y="598"/>
                      <a:pt x="551" y="582"/>
                      <a:pt x="566" y="567"/>
                    </a:cubicBezTo>
                    <a:cubicBezTo>
                      <a:pt x="628" y="505"/>
                      <a:pt x="659" y="419"/>
                      <a:pt x="659" y="326"/>
                    </a:cubicBezTo>
                    <a:cubicBezTo>
                      <a:pt x="659" y="311"/>
                      <a:pt x="659" y="287"/>
                      <a:pt x="651" y="264"/>
                    </a:cubicBezTo>
                    <a:cubicBezTo>
                      <a:pt x="651" y="241"/>
                      <a:pt x="644" y="225"/>
                      <a:pt x="636" y="202"/>
                    </a:cubicBezTo>
                    <a:cubicBezTo>
                      <a:pt x="628" y="179"/>
                      <a:pt x="620" y="163"/>
                      <a:pt x="605" y="148"/>
                    </a:cubicBezTo>
                    <a:cubicBezTo>
                      <a:pt x="597" y="125"/>
                      <a:pt x="582" y="109"/>
                      <a:pt x="566" y="94"/>
                    </a:cubicBezTo>
                    <a:cubicBezTo>
                      <a:pt x="500" y="31"/>
                      <a:pt x="41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>
              <a:off x="1033231" y="-398844"/>
              <a:ext cx="679889" cy="843877"/>
            </a:xfrm>
            <a:custGeom>
              <a:avLst/>
              <a:gdLst/>
              <a:ahLst/>
              <a:cxnLst/>
              <a:rect l="l" t="t" r="r" b="b"/>
              <a:pathLst>
                <a:path w="10680" h="13256" extrusionOk="0">
                  <a:moveTo>
                    <a:pt x="10613" y="0"/>
                  </a:moveTo>
                  <a:cubicBezTo>
                    <a:pt x="10598" y="0"/>
                    <a:pt x="10582" y="6"/>
                    <a:pt x="10571" y="18"/>
                  </a:cubicBezTo>
                  <a:lnTo>
                    <a:pt x="3196" y="7400"/>
                  </a:lnTo>
                  <a:cubicBezTo>
                    <a:pt x="3180" y="7408"/>
                    <a:pt x="3173" y="7423"/>
                    <a:pt x="3173" y="7447"/>
                  </a:cubicBezTo>
                  <a:lnTo>
                    <a:pt x="3173" y="10161"/>
                  </a:lnTo>
                  <a:lnTo>
                    <a:pt x="963" y="12371"/>
                  </a:lnTo>
                  <a:cubicBezTo>
                    <a:pt x="877" y="12301"/>
                    <a:pt x="769" y="12262"/>
                    <a:pt x="660" y="12262"/>
                  </a:cubicBezTo>
                  <a:cubicBezTo>
                    <a:pt x="1" y="12262"/>
                    <a:pt x="1" y="13255"/>
                    <a:pt x="660" y="13255"/>
                  </a:cubicBezTo>
                  <a:lnTo>
                    <a:pt x="660" y="13247"/>
                  </a:lnTo>
                  <a:cubicBezTo>
                    <a:pt x="663" y="13247"/>
                    <a:pt x="667" y="13247"/>
                    <a:pt x="670" y="13247"/>
                  </a:cubicBezTo>
                  <a:cubicBezTo>
                    <a:pt x="1075" y="13247"/>
                    <a:pt x="1302" y="12772"/>
                    <a:pt x="1048" y="12456"/>
                  </a:cubicBezTo>
                  <a:lnTo>
                    <a:pt x="3281" y="10223"/>
                  </a:lnTo>
                  <a:cubicBezTo>
                    <a:pt x="3289" y="10215"/>
                    <a:pt x="3297" y="10200"/>
                    <a:pt x="3297" y="10184"/>
                  </a:cubicBezTo>
                  <a:lnTo>
                    <a:pt x="3297" y="7470"/>
                  </a:lnTo>
                  <a:lnTo>
                    <a:pt x="10656" y="103"/>
                  </a:lnTo>
                  <a:cubicBezTo>
                    <a:pt x="10679" y="80"/>
                    <a:pt x="10679" y="41"/>
                    <a:pt x="10656" y="18"/>
                  </a:cubicBezTo>
                  <a:cubicBezTo>
                    <a:pt x="10644" y="6"/>
                    <a:pt x="10629" y="0"/>
                    <a:pt x="1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8179398" y="1615278"/>
            <a:ext cx="1451130" cy="2800268"/>
            <a:chOff x="8179398" y="1615278"/>
            <a:chExt cx="1451130" cy="2800268"/>
          </a:xfrm>
        </p:grpSpPr>
        <p:sp>
          <p:nvSpPr>
            <p:cNvPr id="378" name="Google Shape;378;p13"/>
            <p:cNvSpPr/>
            <p:nvPr/>
          </p:nvSpPr>
          <p:spPr>
            <a:xfrm>
              <a:off x="8492487" y="1615278"/>
              <a:ext cx="1106093" cy="1380212"/>
            </a:xfrm>
            <a:custGeom>
              <a:avLst/>
              <a:gdLst/>
              <a:ahLst/>
              <a:cxnLst/>
              <a:rect l="l" t="t" r="r" b="b"/>
              <a:pathLst>
                <a:path w="17375" h="21681" extrusionOk="0">
                  <a:moveTo>
                    <a:pt x="17306" y="1"/>
                  </a:moveTo>
                  <a:cubicBezTo>
                    <a:pt x="17292" y="1"/>
                    <a:pt x="17278" y="7"/>
                    <a:pt x="17266" y="18"/>
                  </a:cubicBezTo>
                  <a:lnTo>
                    <a:pt x="8449" y="8828"/>
                  </a:lnTo>
                  <a:lnTo>
                    <a:pt x="7906" y="8812"/>
                  </a:lnTo>
                  <a:lnTo>
                    <a:pt x="5820" y="10898"/>
                  </a:lnTo>
                  <a:lnTo>
                    <a:pt x="5836" y="11449"/>
                  </a:lnTo>
                  <a:lnTo>
                    <a:pt x="5285" y="11992"/>
                  </a:lnTo>
                  <a:cubicBezTo>
                    <a:pt x="5277" y="12007"/>
                    <a:pt x="5270" y="12023"/>
                    <a:pt x="5270" y="12038"/>
                  </a:cubicBezTo>
                  <a:lnTo>
                    <a:pt x="5270" y="16520"/>
                  </a:lnTo>
                  <a:lnTo>
                    <a:pt x="1005" y="20786"/>
                  </a:lnTo>
                  <a:cubicBezTo>
                    <a:pt x="902" y="20706"/>
                    <a:pt x="796" y="20672"/>
                    <a:pt x="695" y="20672"/>
                  </a:cubicBezTo>
                  <a:cubicBezTo>
                    <a:pt x="306" y="20672"/>
                    <a:pt x="1" y="21179"/>
                    <a:pt x="345" y="21530"/>
                  </a:cubicBezTo>
                  <a:cubicBezTo>
                    <a:pt x="453" y="21635"/>
                    <a:pt x="575" y="21680"/>
                    <a:pt x="692" y="21680"/>
                  </a:cubicBezTo>
                  <a:cubicBezTo>
                    <a:pt x="1059" y="21680"/>
                    <a:pt x="1383" y="21247"/>
                    <a:pt x="1090" y="20871"/>
                  </a:cubicBezTo>
                  <a:lnTo>
                    <a:pt x="5378" y="16582"/>
                  </a:lnTo>
                  <a:cubicBezTo>
                    <a:pt x="5386" y="16575"/>
                    <a:pt x="5394" y="16559"/>
                    <a:pt x="5394" y="16544"/>
                  </a:cubicBezTo>
                  <a:lnTo>
                    <a:pt x="5394" y="12061"/>
                  </a:lnTo>
                  <a:lnTo>
                    <a:pt x="17352" y="104"/>
                  </a:lnTo>
                  <a:cubicBezTo>
                    <a:pt x="17375" y="80"/>
                    <a:pt x="17375" y="41"/>
                    <a:pt x="17352" y="18"/>
                  </a:cubicBezTo>
                  <a:cubicBezTo>
                    <a:pt x="17336" y="7"/>
                    <a:pt x="17321" y="1"/>
                    <a:pt x="17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13"/>
            <p:cNvGrpSpPr/>
            <p:nvPr/>
          </p:nvGrpSpPr>
          <p:grpSpPr>
            <a:xfrm>
              <a:off x="8179398" y="2318250"/>
              <a:ext cx="1451130" cy="1810811"/>
              <a:chOff x="3939123" y="22350"/>
              <a:chExt cx="1451130" cy="1810811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3939123" y="219316"/>
                <a:ext cx="1451130" cy="1613845"/>
              </a:xfrm>
              <a:custGeom>
                <a:avLst/>
                <a:gdLst/>
                <a:ahLst/>
                <a:cxnLst/>
                <a:rect l="l" t="t" r="r" b="b"/>
                <a:pathLst>
                  <a:path w="22795" h="25351" extrusionOk="0">
                    <a:moveTo>
                      <a:pt x="22707" y="0"/>
                    </a:moveTo>
                    <a:cubicBezTo>
                      <a:pt x="22694" y="0"/>
                      <a:pt x="22680" y="5"/>
                      <a:pt x="22667" y="17"/>
                    </a:cubicBezTo>
                    <a:lnTo>
                      <a:pt x="3187" y="19497"/>
                    </a:lnTo>
                    <a:cubicBezTo>
                      <a:pt x="3172" y="19505"/>
                      <a:pt x="3164" y="19521"/>
                      <a:pt x="3164" y="19544"/>
                    </a:cubicBezTo>
                    <a:lnTo>
                      <a:pt x="3164" y="22258"/>
                    </a:lnTo>
                    <a:lnTo>
                      <a:pt x="962" y="24468"/>
                    </a:lnTo>
                    <a:cubicBezTo>
                      <a:pt x="877" y="24398"/>
                      <a:pt x="768" y="24360"/>
                      <a:pt x="659" y="24360"/>
                    </a:cubicBezTo>
                    <a:cubicBezTo>
                      <a:pt x="217" y="24360"/>
                      <a:pt x="0" y="24895"/>
                      <a:pt x="310" y="25205"/>
                    </a:cubicBezTo>
                    <a:cubicBezTo>
                      <a:pt x="411" y="25306"/>
                      <a:pt x="534" y="25351"/>
                      <a:pt x="655" y="25351"/>
                    </a:cubicBezTo>
                    <a:cubicBezTo>
                      <a:pt x="907" y="25351"/>
                      <a:pt x="1148" y="25155"/>
                      <a:pt x="1148" y="24856"/>
                    </a:cubicBezTo>
                    <a:cubicBezTo>
                      <a:pt x="1148" y="24747"/>
                      <a:pt x="1109" y="24639"/>
                      <a:pt x="1047" y="24554"/>
                    </a:cubicBezTo>
                    <a:lnTo>
                      <a:pt x="3273" y="22328"/>
                    </a:lnTo>
                    <a:cubicBezTo>
                      <a:pt x="3288" y="22312"/>
                      <a:pt x="3288" y="22297"/>
                      <a:pt x="3288" y="22281"/>
                    </a:cubicBezTo>
                    <a:lnTo>
                      <a:pt x="3288" y="19567"/>
                    </a:lnTo>
                    <a:lnTo>
                      <a:pt x="6972" y="15891"/>
                    </a:lnTo>
                    <a:lnTo>
                      <a:pt x="7522" y="15907"/>
                    </a:lnTo>
                    <a:lnTo>
                      <a:pt x="9608" y="13821"/>
                    </a:lnTo>
                    <a:lnTo>
                      <a:pt x="9585" y="13270"/>
                    </a:lnTo>
                    <a:lnTo>
                      <a:pt x="22753" y="103"/>
                    </a:lnTo>
                    <a:cubicBezTo>
                      <a:pt x="22795" y="61"/>
                      <a:pt x="22753" y="0"/>
                      <a:pt x="2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346094" y="22350"/>
                <a:ext cx="42525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25" y="1"/>
                    </a:moveTo>
                    <a:cubicBezTo>
                      <a:pt x="242" y="1"/>
                      <a:pt x="162" y="37"/>
                      <a:pt x="101" y="103"/>
                    </a:cubicBezTo>
                    <a:cubicBezTo>
                      <a:pt x="86" y="118"/>
                      <a:pt x="70" y="134"/>
                      <a:pt x="55" y="149"/>
                    </a:cubicBezTo>
                    <a:cubicBezTo>
                      <a:pt x="47" y="172"/>
                      <a:pt x="31" y="188"/>
                      <a:pt x="24" y="211"/>
                    </a:cubicBezTo>
                    <a:cubicBezTo>
                      <a:pt x="16" y="227"/>
                      <a:pt x="8" y="250"/>
                      <a:pt x="8" y="273"/>
                    </a:cubicBezTo>
                    <a:cubicBezTo>
                      <a:pt x="0" y="289"/>
                      <a:pt x="0" y="312"/>
                      <a:pt x="0" y="335"/>
                    </a:cubicBezTo>
                    <a:cubicBezTo>
                      <a:pt x="0" y="521"/>
                      <a:pt x="148" y="669"/>
                      <a:pt x="334" y="669"/>
                    </a:cubicBezTo>
                    <a:cubicBezTo>
                      <a:pt x="357" y="669"/>
                      <a:pt x="380" y="669"/>
                      <a:pt x="396" y="661"/>
                    </a:cubicBezTo>
                    <a:cubicBezTo>
                      <a:pt x="419" y="661"/>
                      <a:pt x="442" y="653"/>
                      <a:pt x="458" y="645"/>
                    </a:cubicBezTo>
                    <a:cubicBezTo>
                      <a:pt x="481" y="638"/>
                      <a:pt x="497" y="622"/>
                      <a:pt x="520" y="614"/>
                    </a:cubicBezTo>
                    <a:cubicBezTo>
                      <a:pt x="535" y="599"/>
                      <a:pt x="551" y="583"/>
                      <a:pt x="566" y="576"/>
                    </a:cubicBezTo>
                    <a:cubicBezTo>
                      <a:pt x="628" y="506"/>
                      <a:pt x="667" y="421"/>
                      <a:pt x="667" y="335"/>
                    </a:cubicBezTo>
                    <a:cubicBezTo>
                      <a:pt x="667" y="312"/>
                      <a:pt x="667" y="289"/>
                      <a:pt x="660" y="273"/>
                    </a:cubicBezTo>
                    <a:cubicBezTo>
                      <a:pt x="652" y="250"/>
                      <a:pt x="652" y="227"/>
                      <a:pt x="644" y="211"/>
                    </a:cubicBezTo>
                    <a:cubicBezTo>
                      <a:pt x="636" y="188"/>
                      <a:pt x="621" y="172"/>
                      <a:pt x="613" y="149"/>
                    </a:cubicBezTo>
                    <a:cubicBezTo>
                      <a:pt x="597" y="134"/>
                      <a:pt x="582" y="118"/>
                      <a:pt x="566" y="103"/>
                    </a:cubicBezTo>
                    <a:cubicBezTo>
                      <a:pt x="551" y="87"/>
                      <a:pt x="535" y="72"/>
                      <a:pt x="520" y="56"/>
                    </a:cubicBezTo>
                    <a:cubicBezTo>
                      <a:pt x="497" y="48"/>
                      <a:pt x="481" y="33"/>
                      <a:pt x="458" y="33"/>
                    </a:cubicBezTo>
                    <a:cubicBezTo>
                      <a:pt x="415" y="11"/>
                      <a:pt x="370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373036" y="988528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43" y="1"/>
                    </a:moveTo>
                    <a:cubicBezTo>
                      <a:pt x="148" y="1"/>
                      <a:pt x="1" y="358"/>
                      <a:pt x="210" y="567"/>
                    </a:cubicBezTo>
                    <a:cubicBezTo>
                      <a:pt x="272" y="629"/>
                      <a:pt x="357" y="668"/>
                      <a:pt x="443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2" y="358"/>
                      <a:pt x="745" y="1"/>
                      <a:pt x="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265895" y="1095732"/>
                <a:ext cx="53920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7" extrusionOk="0">
                    <a:moveTo>
                      <a:pt x="444" y="0"/>
                    </a:moveTo>
                    <a:cubicBezTo>
                      <a:pt x="360" y="0"/>
                      <a:pt x="275" y="32"/>
                      <a:pt x="210" y="100"/>
                    </a:cubicBezTo>
                    <a:cubicBezTo>
                      <a:pt x="1" y="310"/>
                      <a:pt x="148" y="667"/>
                      <a:pt x="443" y="667"/>
                    </a:cubicBezTo>
                    <a:cubicBezTo>
                      <a:pt x="683" y="667"/>
                      <a:pt x="846" y="426"/>
                      <a:pt x="753" y="209"/>
                    </a:cubicBezTo>
                    <a:cubicBezTo>
                      <a:pt x="697" y="74"/>
                      <a:pt x="571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801093" y="558818"/>
                <a:ext cx="59076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2" extrusionOk="0">
                    <a:moveTo>
                      <a:pt x="473" y="0"/>
                    </a:moveTo>
                    <a:cubicBezTo>
                      <a:pt x="430" y="0"/>
                      <a:pt x="386" y="9"/>
                      <a:pt x="341" y="27"/>
                    </a:cubicBezTo>
                    <a:cubicBezTo>
                      <a:pt x="0" y="167"/>
                      <a:pt x="101" y="671"/>
                      <a:pt x="465" y="671"/>
                    </a:cubicBezTo>
                    <a:cubicBezTo>
                      <a:pt x="551" y="671"/>
                      <a:pt x="636" y="640"/>
                      <a:pt x="706" y="578"/>
                    </a:cubicBezTo>
                    <a:cubicBezTo>
                      <a:pt x="927" y="350"/>
                      <a:pt x="742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619" y="773546"/>
                <a:ext cx="59013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2" extrusionOk="0">
                    <a:moveTo>
                      <a:pt x="454" y="0"/>
                    </a:moveTo>
                    <a:cubicBezTo>
                      <a:pt x="184" y="0"/>
                      <a:pt x="0" y="349"/>
                      <a:pt x="228" y="571"/>
                    </a:cubicBezTo>
                    <a:cubicBezTo>
                      <a:pt x="290" y="633"/>
                      <a:pt x="376" y="671"/>
                      <a:pt x="461" y="671"/>
                    </a:cubicBezTo>
                    <a:cubicBezTo>
                      <a:pt x="826" y="671"/>
                      <a:pt x="926" y="167"/>
                      <a:pt x="585" y="28"/>
                    </a:cubicBezTo>
                    <a:cubicBezTo>
                      <a:pt x="540" y="9"/>
                      <a:pt x="496" y="0"/>
                      <a:pt x="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694906" y="666659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1" y="1"/>
                    </a:moveTo>
                    <a:cubicBezTo>
                      <a:pt x="148" y="1"/>
                      <a:pt x="1" y="357"/>
                      <a:pt x="210" y="567"/>
                    </a:cubicBezTo>
                    <a:cubicBezTo>
                      <a:pt x="272" y="629"/>
                      <a:pt x="358" y="668"/>
                      <a:pt x="451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3" y="357"/>
                      <a:pt x="745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016076" y="344091"/>
                <a:ext cx="59013" cy="42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1" extrusionOk="0">
                    <a:moveTo>
                      <a:pt x="456" y="0"/>
                    </a:moveTo>
                    <a:cubicBezTo>
                      <a:pt x="186" y="0"/>
                      <a:pt x="1" y="356"/>
                      <a:pt x="229" y="578"/>
                    </a:cubicBezTo>
                    <a:cubicBezTo>
                      <a:pt x="291" y="640"/>
                      <a:pt x="376" y="671"/>
                      <a:pt x="462" y="671"/>
                    </a:cubicBezTo>
                    <a:cubicBezTo>
                      <a:pt x="826" y="671"/>
                      <a:pt x="927" y="167"/>
                      <a:pt x="586" y="27"/>
                    </a:cubicBezTo>
                    <a:cubicBezTo>
                      <a:pt x="541" y="9"/>
                      <a:pt x="4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479477" y="881132"/>
                <a:ext cx="58504" cy="4233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665" extrusionOk="0">
                    <a:moveTo>
                      <a:pt x="454" y="1"/>
                    </a:moveTo>
                    <a:cubicBezTo>
                      <a:pt x="184" y="1"/>
                      <a:pt x="1" y="350"/>
                      <a:pt x="229" y="571"/>
                    </a:cubicBezTo>
                    <a:cubicBezTo>
                      <a:pt x="291" y="633"/>
                      <a:pt x="368" y="664"/>
                      <a:pt x="461" y="664"/>
                    </a:cubicBezTo>
                    <a:cubicBezTo>
                      <a:pt x="826" y="664"/>
                      <a:pt x="919" y="168"/>
                      <a:pt x="585" y="28"/>
                    </a:cubicBezTo>
                    <a:cubicBezTo>
                      <a:pt x="540" y="9"/>
                      <a:pt x="496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4908934" y="451677"/>
                <a:ext cx="58567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72" extrusionOk="0">
                    <a:moveTo>
                      <a:pt x="452" y="0"/>
                    </a:moveTo>
                    <a:cubicBezTo>
                      <a:pt x="179" y="0"/>
                      <a:pt x="0" y="349"/>
                      <a:pt x="222" y="571"/>
                    </a:cubicBezTo>
                    <a:cubicBezTo>
                      <a:pt x="284" y="633"/>
                      <a:pt x="369" y="671"/>
                      <a:pt x="462" y="671"/>
                    </a:cubicBezTo>
                    <a:cubicBezTo>
                      <a:pt x="819" y="664"/>
                      <a:pt x="919" y="167"/>
                      <a:pt x="586" y="28"/>
                    </a:cubicBezTo>
                    <a:cubicBezTo>
                      <a:pt x="540" y="9"/>
                      <a:pt x="495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231568" y="130064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0" y="0"/>
                    </a:moveTo>
                    <a:cubicBezTo>
                      <a:pt x="155" y="0"/>
                      <a:pt x="0" y="357"/>
                      <a:pt x="210" y="574"/>
                    </a:cubicBezTo>
                    <a:cubicBezTo>
                      <a:pt x="272" y="636"/>
                      <a:pt x="357" y="667"/>
                      <a:pt x="450" y="667"/>
                    </a:cubicBezTo>
                    <a:cubicBezTo>
                      <a:pt x="535" y="667"/>
                      <a:pt x="621" y="636"/>
                      <a:pt x="683" y="574"/>
                    </a:cubicBezTo>
                    <a:cubicBezTo>
                      <a:pt x="892" y="357"/>
                      <a:pt x="745" y="0"/>
                      <a:pt x="4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124427" y="237205"/>
                <a:ext cx="56848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7" extrusionOk="0">
                    <a:moveTo>
                      <a:pt x="442" y="0"/>
                    </a:moveTo>
                    <a:cubicBezTo>
                      <a:pt x="148" y="0"/>
                      <a:pt x="0" y="357"/>
                      <a:pt x="210" y="566"/>
                    </a:cubicBezTo>
                    <a:cubicBezTo>
                      <a:pt x="272" y="628"/>
                      <a:pt x="357" y="667"/>
                      <a:pt x="442" y="667"/>
                    </a:cubicBezTo>
                    <a:cubicBezTo>
                      <a:pt x="536" y="667"/>
                      <a:pt x="621" y="628"/>
                      <a:pt x="683" y="566"/>
                    </a:cubicBezTo>
                    <a:cubicBezTo>
                      <a:pt x="892" y="357"/>
                      <a:pt x="745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4165692" y="1202937"/>
                <a:ext cx="42016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6" extrusionOk="0">
                    <a:moveTo>
                      <a:pt x="330" y="0"/>
                    </a:moveTo>
                    <a:cubicBezTo>
                      <a:pt x="309" y="0"/>
                      <a:pt x="288" y="2"/>
                      <a:pt x="264" y="6"/>
                    </a:cubicBezTo>
                    <a:cubicBezTo>
                      <a:pt x="241" y="14"/>
                      <a:pt x="226" y="22"/>
                      <a:pt x="202" y="29"/>
                    </a:cubicBezTo>
                    <a:cubicBezTo>
                      <a:pt x="187" y="37"/>
                      <a:pt x="164" y="45"/>
                      <a:pt x="148" y="60"/>
                    </a:cubicBezTo>
                    <a:cubicBezTo>
                      <a:pt x="125" y="68"/>
                      <a:pt x="109" y="84"/>
                      <a:pt x="94" y="99"/>
                    </a:cubicBezTo>
                    <a:cubicBezTo>
                      <a:pt x="78" y="115"/>
                      <a:pt x="63" y="130"/>
                      <a:pt x="55" y="154"/>
                    </a:cubicBezTo>
                    <a:cubicBezTo>
                      <a:pt x="39" y="169"/>
                      <a:pt x="32" y="185"/>
                      <a:pt x="24" y="208"/>
                    </a:cubicBezTo>
                    <a:cubicBezTo>
                      <a:pt x="16" y="223"/>
                      <a:pt x="8" y="247"/>
                      <a:pt x="8" y="270"/>
                    </a:cubicBezTo>
                    <a:cubicBezTo>
                      <a:pt x="1" y="293"/>
                      <a:pt x="1" y="309"/>
                      <a:pt x="1" y="332"/>
                    </a:cubicBezTo>
                    <a:cubicBezTo>
                      <a:pt x="1" y="355"/>
                      <a:pt x="1" y="378"/>
                      <a:pt x="8" y="402"/>
                    </a:cubicBezTo>
                    <a:cubicBezTo>
                      <a:pt x="8" y="417"/>
                      <a:pt x="16" y="440"/>
                      <a:pt x="24" y="464"/>
                    </a:cubicBezTo>
                    <a:cubicBezTo>
                      <a:pt x="32" y="479"/>
                      <a:pt x="39" y="503"/>
                      <a:pt x="55" y="518"/>
                    </a:cubicBezTo>
                    <a:cubicBezTo>
                      <a:pt x="63" y="534"/>
                      <a:pt x="78" y="557"/>
                      <a:pt x="94" y="572"/>
                    </a:cubicBezTo>
                    <a:cubicBezTo>
                      <a:pt x="109" y="588"/>
                      <a:pt x="125" y="596"/>
                      <a:pt x="148" y="611"/>
                    </a:cubicBezTo>
                    <a:cubicBezTo>
                      <a:pt x="164" y="627"/>
                      <a:pt x="187" y="634"/>
                      <a:pt x="202" y="642"/>
                    </a:cubicBezTo>
                    <a:cubicBezTo>
                      <a:pt x="226" y="650"/>
                      <a:pt x="241" y="658"/>
                      <a:pt x="264" y="658"/>
                    </a:cubicBezTo>
                    <a:cubicBezTo>
                      <a:pt x="288" y="665"/>
                      <a:pt x="311" y="665"/>
                      <a:pt x="334" y="665"/>
                    </a:cubicBezTo>
                    <a:cubicBezTo>
                      <a:pt x="350" y="665"/>
                      <a:pt x="373" y="665"/>
                      <a:pt x="396" y="658"/>
                    </a:cubicBezTo>
                    <a:cubicBezTo>
                      <a:pt x="419" y="658"/>
                      <a:pt x="435" y="650"/>
                      <a:pt x="458" y="642"/>
                    </a:cubicBezTo>
                    <a:cubicBezTo>
                      <a:pt x="481" y="634"/>
                      <a:pt x="497" y="627"/>
                      <a:pt x="520" y="611"/>
                    </a:cubicBezTo>
                    <a:cubicBezTo>
                      <a:pt x="536" y="596"/>
                      <a:pt x="551" y="588"/>
                      <a:pt x="567" y="572"/>
                    </a:cubicBezTo>
                    <a:cubicBezTo>
                      <a:pt x="629" y="510"/>
                      <a:pt x="660" y="425"/>
                      <a:pt x="660" y="332"/>
                    </a:cubicBezTo>
                    <a:cubicBezTo>
                      <a:pt x="660" y="309"/>
                      <a:pt x="660" y="293"/>
                      <a:pt x="660" y="270"/>
                    </a:cubicBezTo>
                    <a:cubicBezTo>
                      <a:pt x="652" y="247"/>
                      <a:pt x="644" y="223"/>
                      <a:pt x="637" y="208"/>
                    </a:cubicBezTo>
                    <a:cubicBezTo>
                      <a:pt x="629" y="185"/>
                      <a:pt x="621" y="169"/>
                      <a:pt x="606" y="146"/>
                    </a:cubicBezTo>
                    <a:cubicBezTo>
                      <a:pt x="598" y="130"/>
                      <a:pt x="582" y="115"/>
                      <a:pt x="567" y="99"/>
                    </a:cubicBezTo>
                    <a:cubicBezTo>
                      <a:pt x="551" y="84"/>
                      <a:pt x="536" y="68"/>
                      <a:pt x="520" y="60"/>
                    </a:cubicBezTo>
                    <a:cubicBezTo>
                      <a:pt x="497" y="45"/>
                      <a:pt x="481" y="37"/>
                      <a:pt x="458" y="29"/>
                    </a:cubicBezTo>
                    <a:cubicBezTo>
                      <a:pt x="435" y="22"/>
                      <a:pt x="419" y="14"/>
                      <a:pt x="396" y="6"/>
                    </a:cubicBezTo>
                    <a:cubicBezTo>
                      <a:pt x="373" y="2"/>
                      <a:pt x="35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4444145" y="1579489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527541" y="1496539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610492" y="1413080"/>
                <a:ext cx="151638" cy="277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36" extrusionOk="0">
                    <a:moveTo>
                      <a:pt x="443" y="1"/>
                    </a:moveTo>
                    <a:lnTo>
                      <a:pt x="1" y="435"/>
                    </a:lnTo>
                    <a:lnTo>
                      <a:pt x="1939" y="435"/>
                    </a:lnTo>
                    <a:lnTo>
                      <a:pt x="2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693951" y="1329685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777347" y="1246735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4860297" y="1163340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43" y="0"/>
                    </a:moveTo>
                    <a:lnTo>
                      <a:pt x="1" y="434"/>
                    </a:lnTo>
                    <a:lnTo>
                      <a:pt x="1939" y="434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4943757" y="1079881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4" y="1"/>
                    </a:moveTo>
                    <a:lnTo>
                      <a:pt x="0" y="443"/>
                    </a:lnTo>
                    <a:lnTo>
                      <a:pt x="1939" y="443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668531" y="3811477"/>
              <a:ext cx="605279" cy="604070"/>
            </a:xfrm>
            <a:custGeom>
              <a:avLst/>
              <a:gdLst/>
              <a:ahLst/>
              <a:cxnLst/>
              <a:rect l="l" t="t" r="r" b="b"/>
              <a:pathLst>
                <a:path w="9508" h="9489" extrusionOk="0">
                  <a:moveTo>
                    <a:pt x="9442" y="0"/>
                  </a:moveTo>
                  <a:cubicBezTo>
                    <a:pt x="9426" y="0"/>
                    <a:pt x="9411" y="6"/>
                    <a:pt x="9399" y="18"/>
                  </a:cubicBezTo>
                  <a:lnTo>
                    <a:pt x="31" y="9385"/>
                  </a:lnTo>
                  <a:cubicBezTo>
                    <a:pt x="0" y="9409"/>
                    <a:pt x="0" y="9447"/>
                    <a:pt x="31" y="9471"/>
                  </a:cubicBezTo>
                  <a:cubicBezTo>
                    <a:pt x="43" y="9482"/>
                    <a:pt x="58" y="9488"/>
                    <a:pt x="74" y="9488"/>
                  </a:cubicBezTo>
                  <a:cubicBezTo>
                    <a:pt x="89" y="9488"/>
                    <a:pt x="105" y="9482"/>
                    <a:pt x="116" y="9471"/>
                  </a:cubicBezTo>
                  <a:lnTo>
                    <a:pt x="9484" y="103"/>
                  </a:lnTo>
                  <a:cubicBezTo>
                    <a:pt x="9508" y="80"/>
                    <a:pt x="9508" y="41"/>
                    <a:pt x="9484" y="18"/>
                  </a:cubicBezTo>
                  <a:cubicBezTo>
                    <a:pt x="9473" y="6"/>
                    <a:pt x="9457" y="0"/>
                    <a:pt x="9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/>
          <p:nvPr/>
        </p:nvSpPr>
        <p:spPr>
          <a:xfrm>
            <a:off x="5319850" y="0"/>
            <a:ext cx="3824400" cy="252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713299" y="1146550"/>
            <a:ext cx="3603300" cy="11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1"/>
          </p:nvPr>
        </p:nvSpPr>
        <p:spPr>
          <a:xfrm>
            <a:off x="713225" y="2314150"/>
            <a:ext cx="32163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9" name="Google Shape;479;p16"/>
          <p:cNvSpPr>
            <a:spLocks noGrp="1"/>
          </p:cNvSpPr>
          <p:nvPr>
            <p:ph type="pic" idx="2"/>
          </p:nvPr>
        </p:nvSpPr>
        <p:spPr>
          <a:xfrm>
            <a:off x="4984475" y="924250"/>
            <a:ext cx="3294900" cy="32949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16"/>
          <p:cNvSpPr/>
          <p:nvPr/>
        </p:nvSpPr>
        <p:spPr>
          <a:xfrm>
            <a:off x="0" y="4836725"/>
            <a:ext cx="5319900" cy="3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>
            <a:spLocks noGrp="1"/>
          </p:cNvSpPr>
          <p:nvPr>
            <p:ph type="subTitle" idx="1"/>
          </p:nvPr>
        </p:nvSpPr>
        <p:spPr>
          <a:xfrm>
            <a:off x="730925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2"/>
          </p:nvPr>
        </p:nvSpPr>
        <p:spPr>
          <a:xfrm>
            <a:off x="5937425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3"/>
          </p:nvPr>
        </p:nvSpPr>
        <p:spPr>
          <a:xfrm>
            <a:off x="3334212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4"/>
          </p:nvPr>
        </p:nvSpPr>
        <p:spPr>
          <a:xfrm>
            <a:off x="731525" y="2539804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5"/>
          </p:nvPr>
        </p:nvSpPr>
        <p:spPr>
          <a:xfrm>
            <a:off x="3334738" y="2539650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subTitle" idx="6"/>
          </p:nvPr>
        </p:nvSpPr>
        <p:spPr>
          <a:xfrm>
            <a:off x="5937425" y="2539688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6" name="Google Shape;586;p20"/>
          <p:cNvGrpSpPr/>
          <p:nvPr/>
        </p:nvGrpSpPr>
        <p:grpSpPr>
          <a:xfrm>
            <a:off x="521183" y="4314634"/>
            <a:ext cx="246301" cy="210632"/>
            <a:chOff x="6506733" y="1087209"/>
            <a:chExt cx="246301" cy="210632"/>
          </a:xfrm>
        </p:grpSpPr>
        <p:sp>
          <p:nvSpPr>
            <p:cNvPr id="587" name="Google Shape;587;p20"/>
            <p:cNvSpPr/>
            <p:nvPr/>
          </p:nvSpPr>
          <p:spPr>
            <a:xfrm>
              <a:off x="6506733" y="1087209"/>
              <a:ext cx="246301" cy="210632"/>
            </a:xfrm>
            <a:custGeom>
              <a:avLst/>
              <a:gdLst/>
              <a:ahLst/>
              <a:cxnLst/>
              <a:rect l="l" t="t" r="r" b="b"/>
              <a:pathLst>
                <a:path w="3273" h="2799" extrusionOk="0">
                  <a:moveTo>
                    <a:pt x="1404" y="123"/>
                  </a:moveTo>
                  <a:cubicBezTo>
                    <a:pt x="2536" y="123"/>
                    <a:pt x="3110" y="1496"/>
                    <a:pt x="2304" y="2302"/>
                  </a:cubicBezTo>
                  <a:cubicBezTo>
                    <a:pt x="2043" y="2563"/>
                    <a:pt x="1723" y="2680"/>
                    <a:pt x="1410" y="2680"/>
                  </a:cubicBezTo>
                  <a:cubicBezTo>
                    <a:pt x="753" y="2680"/>
                    <a:pt x="125" y="2169"/>
                    <a:pt x="125" y="1403"/>
                  </a:cubicBezTo>
                  <a:cubicBezTo>
                    <a:pt x="125" y="697"/>
                    <a:pt x="698" y="123"/>
                    <a:pt x="1404" y="123"/>
                  </a:cubicBezTo>
                  <a:close/>
                  <a:moveTo>
                    <a:pt x="1410" y="0"/>
                  </a:moveTo>
                  <a:cubicBezTo>
                    <a:pt x="690" y="0"/>
                    <a:pt x="0" y="558"/>
                    <a:pt x="0" y="1403"/>
                  </a:cubicBezTo>
                  <a:cubicBezTo>
                    <a:pt x="0" y="2171"/>
                    <a:pt x="629" y="2799"/>
                    <a:pt x="1404" y="2799"/>
                  </a:cubicBezTo>
                  <a:cubicBezTo>
                    <a:pt x="2645" y="2799"/>
                    <a:pt x="3273" y="1294"/>
                    <a:pt x="2389" y="410"/>
                  </a:cubicBezTo>
                  <a:cubicBezTo>
                    <a:pt x="2103" y="127"/>
                    <a:pt x="1753" y="0"/>
                    <a:pt x="1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66258" y="1146659"/>
              <a:ext cx="92260" cy="92260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613" y="0"/>
                  </a:moveTo>
                  <a:cubicBezTo>
                    <a:pt x="272" y="0"/>
                    <a:pt x="0" y="272"/>
                    <a:pt x="0" y="613"/>
                  </a:cubicBezTo>
                  <a:cubicBezTo>
                    <a:pt x="0" y="946"/>
                    <a:pt x="272" y="1226"/>
                    <a:pt x="613" y="1226"/>
                  </a:cubicBezTo>
                  <a:cubicBezTo>
                    <a:pt x="947" y="1226"/>
                    <a:pt x="1226" y="946"/>
                    <a:pt x="1226" y="613"/>
                  </a:cubicBezTo>
                  <a:cubicBezTo>
                    <a:pt x="1226" y="272"/>
                    <a:pt x="947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211073" y="4706474"/>
            <a:ext cx="786165" cy="637318"/>
            <a:chOff x="6109323" y="430024"/>
            <a:chExt cx="786165" cy="637318"/>
          </a:xfrm>
        </p:grpSpPr>
        <p:sp>
          <p:nvSpPr>
            <p:cNvPr id="590" name="Google Shape;590;p20"/>
            <p:cNvSpPr/>
            <p:nvPr/>
          </p:nvSpPr>
          <p:spPr>
            <a:xfrm>
              <a:off x="6109323" y="1033403"/>
              <a:ext cx="182713" cy="33939"/>
            </a:xfrm>
            <a:custGeom>
              <a:avLst/>
              <a:gdLst/>
              <a:ahLst/>
              <a:cxnLst/>
              <a:rect l="l" t="t" r="r" b="b"/>
              <a:pathLst>
                <a:path w="2428" h="451" extrusionOk="0">
                  <a:moveTo>
                    <a:pt x="442" y="1"/>
                  </a:moveTo>
                  <a:lnTo>
                    <a:pt x="0" y="451"/>
                  </a:lnTo>
                  <a:lnTo>
                    <a:pt x="1978" y="451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09710" y="933091"/>
              <a:ext cx="182713" cy="33337"/>
            </a:xfrm>
            <a:custGeom>
              <a:avLst/>
              <a:gdLst/>
              <a:ahLst/>
              <a:cxnLst/>
              <a:rect l="l" t="t" r="r" b="b"/>
              <a:pathLst>
                <a:path w="2428" h="443" extrusionOk="0">
                  <a:moveTo>
                    <a:pt x="450" y="0"/>
                  </a:moveTo>
                  <a:lnTo>
                    <a:pt x="0" y="442"/>
                  </a:lnTo>
                  <a:lnTo>
                    <a:pt x="1978" y="442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310097" y="832101"/>
              <a:ext cx="182713" cy="33939"/>
            </a:xfrm>
            <a:custGeom>
              <a:avLst/>
              <a:gdLst/>
              <a:ahLst/>
              <a:cxnLst/>
              <a:rect l="l" t="t" r="r" b="b"/>
              <a:pathLst>
                <a:path w="2428" h="451" extrusionOk="0">
                  <a:moveTo>
                    <a:pt x="450" y="0"/>
                  </a:moveTo>
                  <a:lnTo>
                    <a:pt x="0" y="450"/>
                  </a:lnTo>
                  <a:lnTo>
                    <a:pt x="1985" y="450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411011" y="731713"/>
              <a:ext cx="182713" cy="33337"/>
            </a:xfrm>
            <a:custGeom>
              <a:avLst/>
              <a:gdLst/>
              <a:ahLst/>
              <a:cxnLst/>
              <a:rect l="l" t="t" r="r" b="b"/>
              <a:pathLst>
                <a:path w="2428" h="443" extrusionOk="0">
                  <a:moveTo>
                    <a:pt x="443" y="1"/>
                  </a:moveTo>
                  <a:lnTo>
                    <a:pt x="1" y="443"/>
                  </a:lnTo>
                  <a:lnTo>
                    <a:pt x="1978" y="443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6511398" y="630799"/>
              <a:ext cx="182713" cy="33864"/>
            </a:xfrm>
            <a:custGeom>
              <a:avLst/>
              <a:gdLst/>
              <a:ahLst/>
              <a:cxnLst/>
              <a:rect l="l" t="t" r="r" b="b"/>
              <a:pathLst>
                <a:path w="2428" h="450" extrusionOk="0">
                  <a:moveTo>
                    <a:pt x="450" y="0"/>
                  </a:moveTo>
                  <a:lnTo>
                    <a:pt x="1" y="450"/>
                  </a:lnTo>
                  <a:lnTo>
                    <a:pt x="1986" y="450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612388" y="530412"/>
              <a:ext cx="182713" cy="33864"/>
            </a:xfrm>
            <a:custGeom>
              <a:avLst/>
              <a:gdLst/>
              <a:ahLst/>
              <a:cxnLst/>
              <a:rect l="l" t="t" r="r" b="b"/>
              <a:pathLst>
                <a:path w="2428" h="450" extrusionOk="0">
                  <a:moveTo>
                    <a:pt x="442" y="0"/>
                  </a:moveTo>
                  <a:lnTo>
                    <a:pt x="0" y="450"/>
                  </a:lnTo>
                  <a:lnTo>
                    <a:pt x="1978" y="450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712699" y="430024"/>
              <a:ext cx="182788" cy="33337"/>
            </a:xfrm>
            <a:custGeom>
              <a:avLst/>
              <a:gdLst/>
              <a:ahLst/>
              <a:cxnLst/>
              <a:rect l="l" t="t" r="r" b="b"/>
              <a:pathLst>
                <a:path w="2429" h="443" extrusionOk="0">
                  <a:moveTo>
                    <a:pt x="443" y="0"/>
                  </a:moveTo>
                  <a:lnTo>
                    <a:pt x="1" y="442"/>
                  </a:lnTo>
                  <a:lnTo>
                    <a:pt x="1978" y="442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20"/>
          <p:cNvSpPr/>
          <p:nvPr/>
        </p:nvSpPr>
        <p:spPr>
          <a:xfrm>
            <a:off x="-1132675" y="4500074"/>
            <a:ext cx="1595777" cy="1929553"/>
          </a:xfrm>
          <a:custGeom>
            <a:avLst/>
            <a:gdLst/>
            <a:ahLst/>
            <a:cxnLst/>
            <a:rect l="l" t="t" r="r" b="b"/>
            <a:pathLst>
              <a:path w="31478" h="38062" extrusionOk="0">
                <a:moveTo>
                  <a:pt x="30702" y="1"/>
                </a:moveTo>
                <a:cubicBezTo>
                  <a:pt x="30151" y="1"/>
                  <a:pt x="29841" y="637"/>
                  <a:pt x="30174" y="1071"/>
                </a:cubicBezTo>
                <a:lnTo>
                  <a:pt x="24413" y="6840"/>
                </a:lnTo>
                <a:cubicBezTo>
                  <a:pt x="24397" y="6856"/>
                  <a:pt x="24389" y="6872"/>
                  <a:pt x="24389" y="6895"/>
                </a:cubicBezTo>
                <a:lnTo>
                  <a:pt x="24389" y="12936"/>
                </a:lnTo>
                <a:lnTo>
                  <a:pt x="20675" y="16650"/>
                </a:lnTo>
                <a:lnTo>
                  <a:pt x="20535" y="16650"/>
                </a:lnTo>
                <a:lnTo>
                  <a:pt x="17728" y="19465"/>
                </a:lnTo>
                <a:lnTo>
                  <a:pt x="17736" y="19597"/>
                </a:lnTo>
                <a:lnTo>
                  <a:pt x="16689" y="20636"/>
                </a:lnTo>
                <a:cubicBezTo>
                  <a:pt x="16642" y="20691"/>
                  <a:pt x="16673" y="20776"/>
                  <a:pt x="16751" y="20776"/>
                </a:cubicBezTo>
                <a:cubicBezTo>
                  <a:pt x="16766" y="20776"/>
                  <a:pt x="16790" y="20768"/>
                  <a:pt x="16805" y="20753"/>
                </a:cubicBezTo>
                <a:lnTo>
                  <a:pt x="17736" y="19822"/>
                </a:lnTo>
                <a:lnTo>
                  <a:pt x="17751" y="20210"/>
                </a:lnTo>
                <a:lnTo>
                  <a:pt x="32" y="37922"/>
                </a:lnTo>
                <a:cubicBezTo>
                  <a:pt x="1" y="37953"/>
                  <a:pt x="1" y="38007"/>
                  <a:pt x="32" y="38038"/>
                </a:cubicBezTo>
                <a:cubicBezTo>
                  <a:pt x="47" y="38054"/>
                  <a:pt x="70" y="38061"/>
                  <a:pt x="94" y="38061"/>
                </a:cubicBezTo>
                <a:cubicBezTo>
                  <a:pt x="117" y="38061"/>
                  <a:pt x="132" y="38054"/>
                  <a:pt x="148" y="38038"/>
                </a:cubicBezTo>
                <a:lnTo>
                  <a:pt x="26375" y="11819"/>
                </a:lnTo>
                <a:cubicBezTo>
                  <a:pt x="26390" y="11804"/>
                  <a:pt x="26398" y="11780"/>
                  <a:pt x="26398" y="11757"/>
                </a:cubicBezTo>
                <a:lnTo>
                  <a:pt x="26398" y="8097"/>
                </a:lnTo>
                <a:lnTo>
                  <a:pt x="29376" y="5119"/>
                </a:lnTo>
                <a:cubicBezTo>
                  <a:pt x="29512" y="5226"/>
                  <a:pt x="29654" y="5272"/>
                  <a:pt x="29789" y="5272"/>
                </a:cubicBezTo>
                <a:cubicBezTo>
                  <a:pt x="30308" y="5272"/>
                  <a:pt x="30720" y="4594"/>
                  <a:pt x="30252" y="4126"/>
                </a:cubicBezTo>
                <a:cubicBezTo>
                  <a:pt x="30108" y="3982"/>
                  <a:pt x="29944" y="3922"/>
                  <a:pt x="29787" y="3922"/>
                </a:cubicBezTo>
                <a:cubicBezTo>
                  <a:pt x="29298" y="3922"/>
                  <a:pt x="28867" y="4504"/>
                  <a:pt x="29259" y="5003"/>
                </a:cubicBezTo>
                <a:lnTo>
                  <a:pt x="26251" y="8011"/>
                </a:lnTo>
                <a:cubicBezTo>
                  <a:pt x="26235" y="8027"/>
                  <a:pt x="26227" y="8042"/>
                  <a:pt x="26227" y="8066"/>
                </a:cubicBezTo>
                <a:lnTo>
                  <a:pt x="26227" y="11726"/>
                </a:lnTo>
                <a:lnTo>
                  <a:pt x="21280" y="16674"/>
                </a:lnTo>
                <a:lnTo>
                  <a:pt x="20892" y="16658"/>
                </a:lnTo>
                <a:lnTo>
                  <a:pt x="24521" y="13029"/>
                </a:lnTo>
                <a:cubicBezTo>
                  <a:pt x="24537" y="13013"/>
                  <a:pt x="24544" y="12990"/>
                  <a:pt x="24552" y="12975"/>
                </a:cubicBezTo>
                <a:lnTo>
                  <a:pt x="24552" y="6934"/>
                </a:lnTo>
                <a:lnTo>
                  <a:pt x="30291" y="1187"/>
                </a:lnTo>
                <a:cubicBezTo>
                  <a:pt x="30416" y="1283"/>
                  <a:pt x="30559" y="1327"/>
                  <a:pt x="30701" y="1327"/>
                </a:cubicBezTo>
                <a:cubicBezTo>
                  <a:pt x="30972" y="1327"/>
                  <a:pt x="31233" y="1163"/>
                  <a:pt x="31330" y="877"/>
                </a:cubicBezTo>
                <a:cubicBezTo>
                  <a:pt x="31477" y="443"/>
                  <a:pt x="31159" y="1"/>
                  <a:pt x="30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8675195" y="3031847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7828315" y="4404912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560094" y="4662155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0"/>
          <p:cNvGrpSpPr/>
          <p:nvPr/>
        </p:nvGrpSpPr>
        <p:grpSpPr>
          <a:xfrm>
            <a:off x="8405699" y="4706483"/>
            <a:ext cx="269497" cy="230589"/>
            <a:chOff x="-245801" y="266720"/>
            <a:chExt cx="269497" cy="230589"/>
          </a:xfrm>
        </p:grpSpPr>
        <p:sp>
          <p:nvSpPr>
            <p:cNvPr id="602" name="Google Shape;602;p20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1"/>
          <p:cNvSpPr/>
          <p:nvPr/>
        </p:nvSpPr>
        <p:spPr>
          <a:xfrm>
            <a:off x="8758375" y="0"/>
            <a:ext cx="385800" cy="514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/>
          <p:nvPr/>
        </p:nvSpPr>
        <p:spPr>
          <a:xfrm>
            <a:off x="-175" y="0"/>
            <a:ext cx="178800" cy="514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1"/>
          <p:cNvSpPr txBox="1">
            <a:spLocks noGrp="1"/>
          </p:cNvSpPr>
          <p:nvPr>
            <p:ph type="subTitle" idx="1"/>
          </p:nvPr>
        </p:nvSpPr>
        <p:spPr>
          <a:xfrm>
            <a:off x="836950" y="1890450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21"/>
          <p:cNvSpPr txBox="1">
            <a:spLocks noGrp="1"/>
          </p:cNvSpPr>
          <p:nvPr>
            <p:ph type="subTitle" idx="2"/>
          </p:nvPr>
        </p:nvSpPr>
        <p:spPr>
          <a:xfrm>
            <a:off x="3557463" y="1890450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21"/>
          <p:cNvSpPr txBox="1">
            <a:spLocks noGrp="1"/>
          </p:cNvSpPr>
          <p:nvPr>
            <p:ph type="subTitle" idx="3"/>
          </p:nvPr>
        </p:nvSpPr>
        <p:spPr>
          <a:xfrm>
            <a:off x="6277925" y="1890450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21"/>
          <p:cNvSpPr txBox="1">
            <a:spLocks noGrp="1"/>
          </p:cNvSpPr>
          <p:nvPr>
            <p:ph type="subTitle" idx="4"/>
          </p:nvPr>
        </p:nvSpPr>
        <p:spPr>
          <a:xfrm>
            <a:off x="836950" y="3642625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21"/>
          <p:cNvSpPr txBox="1">
            <a:spLocks noGrp="1"/>
          </p:cNvSpPr>
          <p:nvPr>
            <p:ph type="subTitle" idx="5"/>
          </p:nvPr>
        </p:nvSpPr>
        <p:spPr>
          <a:xfrm>
            <a:off x="3557463" y="3642625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21"/>
          <p:cNvSpPr txBox="1">
            <a:spLocks noGrp="1"/>
          </p:cNvSpPr>
          <p:nvPr>
            <p:ph type="subTitle" idx="6"/>
          </p:nvPr>
        </p:nvSpPr>
        <p:spPr>
          <a:xfrm>
            <a:off x="6277925" y="3642625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1"/>
          <p:cNvSpPr txBox="1">
            <a:spLocks noGrp="1"/>
          </p:cNvSpPr>
          <p:nvPr>
            <p:ph type="subTitle" idx="7"/>
          </p:nvPr>
        </p:nvSpPr>
        <p:spPr>
          <a:xfrm>
            <a:off x="836950" y="2171413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21"/>
          <p:cNvSpPr txBox="1">
            <a:spLocks noGrp="1"/>
          </p:cNvSpPr>
          <p:nvPr>
            <p:ph type="subTitle" idx="8"/>
          </p:nvPr>
        </p:nvSpPr>
        <p:spPr>
          <a:xfrm>
            <a:off x="3557463" y="2171413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21"/>
          <p:cNvSpPr txBox="1">
            <a:spLocks noGrp="1"/>
          </p:cNvSpPr>
          <p:nvPr>
            <p:ph type="subTitle" idx="9"/>
          </p:nvPr>
        </p:nvSpPr>
        <p:spPr>
          <a:xfrm>
            <a:off x="836950" y="3923588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1"/>
          <p:cNvSpPr txBox="1">
            <a:spLocks noGrp="1"/>
          </p:cNvSpPr>
          <p:nvPr>
            <p:ph type="subTitle" idx="13"/>
          </p:nvPr>
        </p:nvSpPr>
        <p:spPr>
          <a:xfrm>
            <a:off x="3557463" y="3923588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21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1"/>
          <p:cNvSpPr txBox="1">
            <a:spLocks noGrp="1"/>
          </p:cNvSpPr>
          <p:nvPr>
            <p:ph type="subTitle" idx="14"/>
          </p:nvPr>
        </p:nvSpPr>
        <p:spPr>
          <a:xfrm>
            <a:off x="6277927" y="2171413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21"/>
          <p:cNvSpPr txBox="1">
            <a:spLocks noGrp="1"/>
          </p:cNvSpPr>
          <p:nvPr>
            <p:ph type="subTitle" idx="15"/>
          </p:nvPr>
        </p:nvSpPr>
        <p:spPr>
          <a:xfrm>
            <a:off x="6277927" y="3923588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>
            <a:off x="-406744" y="-398844"/>
            <a:ext cx="2119863" cy="2659372"/>
            <a:chOff x="-406744" y="-398844"/>
            <a:chExt cx="2119863" cy="2659372"/>
          </a:xfrm>
        </p:grpSpPr>
        <p:grpSp>
          <p:nvGrpSpPr>
            <p:cNvPr id="621" name="Google Shape;621;p21"/>
            <p:cNvGrpSpPr/>
            <p:nvPr/>
          </p:nvGrpSpPr>
          <p:grpSpPr>
            <a:xfrm>
              <a:off x="-406744" y="78859"/>
              <a:ext cx="1329000" cy="2181669"/>
              <a:chOff x="6565456" y="2107784"/>
              <a:chExt cx="1329000" cy="2181669"/>
            </a:xfrm>
          </p:grpSpPr>
          <p:sp>
            <p:nvSpPr>
              <p:cNvPr id="622" name="Google Shape;622;p21"/>
              <p:cNvSpPr/>
              <p:nvPr/>
            </p:nvSpPr>
            <p:spPr>
              <a:xfrm>
                <a:off x="6565456" y="2801264"/>
                <a:ext cx="1094061" cy="1379449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21669" extrusionOk="0">
                    <a:moveTo>
                      <a:pt x="16693" y="1"/>
                    </a:moveTo>
                    <a:cubicBezTo>
                      <a:pt x="16684" y="1"/>
                      <a:pt x="16675" y="1"/>
                      <a:pt x="16666" y="1"/>
                    </a:cubicBezTo>
                    <a:lnTo>
                      <a:pt x="16673" y="1"/>
                    </a:lnTo>
                    <a:cubicBezTo>
                      <a:pt x="16262" y="1"/>
                      <a:pt x="16030" y="475"/>
                      <a:pt x="16286" y="800"/>
                    </a:cubicBezTo>
                    <a:lnTo>
                      <a:pt x="11997" y="5081"/>
                    </a:lnTo>
                    <a:cubicBezTo>
                      <a:pt x="11982" y="5096"/>
                      <a:pt x="11982" y="5112"/>
                      <a:pt x="11982" y="5127"/>
                    </a:cubicBezTo>
                    <a:lnTo>
                      <a:pt x="11982" y="9617"/>
                    </a:lnTo>
                    <a:lnTo>
                      <a:pt x="24" y="21568"/>
                    </a:lnTo>
                    <a:cubicBezTo>
                      <a:pt x="1" y="21591"/>
                      <a:pt x="1" y="21630"/>
                      <a:pt x="24" y="21653"/>
                    </a:cubicBezTo>
                    <a:cubicBezTo>
                      <a:pt x="32" y="21668"/>
                      <a:pt x="47" y="21668"/>
                      <a:pt x="63" y="21668"/>
                    </a:cubicBezTo>
                    <a:cubicBezTo>
                      <a:pt x="78" y="21668"/>
                      <a:pt x="94" y="21668"/>
                      <a:pt x="109" y="21653"/>
                    </a:cubicBezTo>
                    <a:lnTo>
                      <a:pt x="8919" y="12843"/>
                    </a:lnTo>
                    <a:lnTo>
                      <a:pt x="9469" y="12859"/>
                    </a:lnTo>
                    <a:lnTo>
                      <a:pt x="11555" y="10773"/>
                    </a:lnTo>
                    <a:lnTo>
                      <a:pt x="11532" y="10230"/>
                    </a:lnTo>
                    <a:lnTo>
                      <a:pt x="12083" y="9679"/>
                    </a:lnTo>
                    <a:cubicBezTo>
                      <a:pt x="12090" y="9664"/>
                      <a:pt x="12098" y="9648"/>
                      <a:pt x="12098" y="9633"/>
                    </a:cubicBezTo>
                    <a:lnTo>
                      <a:pt x="12098" y="5151"/>
                    </a:lnTo>
                    <a:lnTo>
                      <a:pt x="16363" y="886"/>
                    </a:lnTo>
                    <a:cubicBezTo>
                      <a:pt x="16449" y="948"/>
                      <a:pt x="16557" y="986"/>
                      <a:pt x="16666" y="986"/>
                    </a:cubicBezTo>
                    <a:cubicBezTo>
                      <a:pt x="16675" y="987"/>
                      <a:pt x="16684" y="987"/>
                      <a:pt x="16693" y="987"/>
                    </a:cubicBezTo>
                    <a:cubicBezTo>
                      <a:pt x="16960" y="987"/>
                      <a:pt x="17185" y="768"/>
                      <a:pt x="17185" y="498"/>
                    </a:cubicBezTo>
                    <a:cubicBezTo>
                      <a:pt x="17185" y="220"/>
                      <a:pt x="16960" y="1"/>
                      <a:pt x="16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7158866" y="2213000"/>
                <a:ext cx="735591" cy="71082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166" extrusionOk="0">
                    <a:moveTo>
                      <a:pt x="10855" y="1"/>
                    </a:moveTo>
                    <a:cubicBezTo>
                      <a:pt x="10489" y="1"/>
                      <a:pt x="10166" y="438"/>
                      <a:pt x="10459" y="813"/>
                    </a:cubicBezTo>
                    <a:lnTo>
                      <a:pt x="8296" y="2977"/>
                    </a:lnTo>
                    <a:lnTo>
                      <a:pt x="8296" y="2969"/>
                    </a:lnTo>
                    <a:lnTo>
                      <a:pt x="5628" y="5637"/>
                    </a:lnTo>
                    <a:lnTo>
                      <a:pt x="5636" y="5637"/>
                    </a:lnTo>
                    <a:lnTo>
                      <a:pt x="998" y="10274"/>
                    </a:lnTo>
                    <a:cubicBezTo>
                      <a:pt x="913" y="10204"/>
                      <a:pt x="804" y="10165"/>
                      <a:pt x="696" y="10165"/>
                    </a:cubicBezTo>
                    <a:cubicBezTo>
                      <a:pt x="693" y="10165"/>
                      <a:pt x="690" y="10165"/>
                      <a:pt x="687" y="10165"/>
                    </a:cubicBezTo>
                    <a:cubicBezTo>
                      <a:pt x="167" y="10165"/>
                      <a:pt x="0" y="10872"/>
                      <a:pt x="463" y="11112"/>
                    </a:cubicBezTo>
                    <a:cubicBezTo>
                      <a:pt x="539" y="11149"/>
                      <a:pt x="615" y="11166"/>
                      <a:pt x="688" y="11166"/>
                    </a:cubicBezTo>
                    <a:cubicBezTo>
                      <a:pt x="1066" y="11166"/>
                      <a:pt x="1350" y="10711"/>
                      <a:pt x="1084" y="10359"/>
                    </a:cubicBezTo>
                    <a:lnTo>
                      <a:pt x="5799" y="5644"/>
                    </a:lnTo>
                    <a:lnTo>
                      <a:pt x="6233" y="5660"/>
                    </a:lnTo>
                    <a:lnTo>
                      <a:pt x="8311" y="3574"/>
                    </a:lnTo>
                    <a:lnTo>
                      <a:pt x="8303" y="3147"/>
                    </a:lnTo>
                    <a:lnTo>
                      <a:pt x="10544" y="898"/>
                    </a:lnTo>
                    <a:cubicBezTo>
                      <a:pt x="10647" y="978"/>
                      <a:pt x="10753" y="1012"/>
                      <a:pt x="10855" y="1012"/>
                    </a:cubicBezTo>
                    <a:cubicBezTo>
                      <a:pt x="11246" y="1012"/>
                      <a:pt x="11555" y="505"/>
                      <a:pt x="11204" y="154"/>
                    </a:cubicBezTo>
                    <a:cubicBezTo>
                      <a:pt x="11096" y="46"/>
                      <a:pt x="10973" y="1"/>
                      <a:pt x="10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6931252" y="3685129"/>
                <a:ext cx="606425" cy="604324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9493" extrusionOk="0">
                    <a:moveTo>
                      <a:pt x="9443" y="0"/>
                    </a:moveTo>
                    <a:cubicBezTo>
                      <a:pt x="9428" y="0"/>
                      <a:pt x="9413" y="7"/>
                      <a:pt x="9400" y="22"/>
                    </a:cubicBezTo>
                    <a:lnTo>
                      <a:pt x="32" y="9390"/>
                    </a:lnTo>
                    <a:cubicBezTo>
                      <a:pt x="1" y="9413"/>
                      <a:pt x="1" y="9452"/>
                      <a:pt x="32" y="9475"/>
                    </a:cubicBezTo>
                    <a:cubicBezTo>
                      <a:pt x="40" y="9487"/>
                      <a:pt x="55" y="9492"/>
                      <a:pt x="72" y="9492"/>
                    </a:cubicBezTo>
                    <a:cubicBezTo>
                      <a:pt x="88" y="9492"/>
                      <a:pt x="106" y="9487"/>
                      <a:pt x="117" y="9475"/>
                    </a:cubicBezTo>
                    <a:lnTo>
                      <a:pt x="9485" y="107"/>
                    </a:lnTo>
                    <a:cubicBezTo>
                      <a:pt x="9526" y="60"/>
                      <a:pt x="9487" y="0"/>
                      <a:pt x="9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534434" y="2107784"/>
                <a:ext cx="42016" cy="422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4" extrusionOk="0">
                    <a:moveTo>
                      <a:pt x="330" y="0"/>
                    </a:moveTo>
                    <a:cubicBezTo>
                      <a:pt x="309" y="0"/>
                      <a:pt x="287" y="2"/>
                      <a:pt x="264" y="6"/>
                    </a:cubicBezTo>
                    <a:cubicBezTo>
                      <a:pt x="241" y="6"/>
                      <a:pt x="225" y="14"/>
                      <a:pt x="202" y="21"/>
                    </a:cubicBezTo>
                    <a:cubicBezTo>
                      <a:pt x="179" y="29"/>
                      <a:pt x="163" y="45"/>
                      <a:pt x="148" y="52"/>
                    </a:cubicBezTo>
                    <a:cubicBezTo>
                      <a:pt x="124" y="68"/>
                      <a:pt x="109" y="76"/>
                      <a:pt x="93" y="91"/>
                    </a:cubicBezTo>
                    <a:cubicBezTo>
                      <a:pt x="78" y="107"/>
                      <a:pt x="62" y="130"/>
                      <a:pt x="55" y="145"/>
                    </a:cubicBezTo>
                    <a:cubicBezTo>
                      <a:pt x="39" y="161"/>
                      <a:pt x="31" y="184"/>
                      <a:pt x="24" y="200"/>
                    </a:cubicBezTo>
                    <a:cubicBezTo>
                      <a:pt x="16" y="223"/>
                      <a:pt x="8" y="246"/>
                      <a:pt x="0" y="262"/>
                    </a:cubicBezTo>
                    <a:cubicBezTo>
                      <a:pt x="0" y="285"/>
                      <a:pt x="0" y="308"/>
                      <a:pt x="0" y="332"/>
                    </a:cubicBezTo>
                    <a:cubicBezTo>
                      <a:pt x="0" y="355"/>
                      <a:pt x="0" y="370"/>
                      <a:pt x="0" y="394"/>
                    </a:cubicBezTo>
                    <a:cubicBezTo>
                      <a:pt x="8" y="417"/>
                      <a:pt x="16" y="440"/>
                      <a:pt x="24" y="456"/>
                    </a:cubicBezTo>
                    <a:cubicBezTo>
                      <a:pt x="31" y="479"/>
                      <a:pt x="39" y="494"/>
                      <a:pt x="55" y="510"/>
                    </a:cubicBezTo>
                    <a:cubicBezTo>
                      <a:pt x="62" y="533"/>
                      <a:pt x="78" y="549"/>
                      <a:pt x="93" y="564"/>
                    </a:cubicBezTo>
                    <a:cubicBezTo>
                      <a:pt x="109" y="580"/>
                      <a:pt x="124" y="595"/>
                      <a:pt x="148" y="611"/>
                    </a:cubicBezTo>
                    <a:cubicBezTo>
                      <a:pt x="163" y="619"/>
                      <a:pt x="179" y="626"/>
                      <a:pt x="202" y="634"/>
                    </a:cubicBezTo>
                    <a:cubicBezTo>
                      <a:pt x="225" y="642"/>
                      <a:pt x="241" y="650"/>
                      <a:pt x="264" y="657"/>
                    </a:cubicBezTo>
                    <a:cubicBezTo>
                      <a:pt x="287" y="661"/>
                      <a:pt x="309" y="663"/>
                      <a:pt x="330" y="663"/>
                    </a:cubicBezTo>
                    <a:cubicBezTo>
                      <a:pt x="351" y="663"/>
                      <a:pt x="373" y="661"/>
                      <a:pt x="396" y="657"/>
                    </a:cubicBezTo>
                    <a:cubicBezTo>
                      <a:pt x="419" y="650"/>
                      <a:pt x="435" y="642"/>
                      <a:pt x="458" y="634"/>
                    </a:cubicBezTo>
                    <a:cubicBezTo>
                      <a:pt x="473" y="626"/>
                      <a:pt x="497" y="619"/>
                      <a:pt x="512" y="611"/>
                    </a:cubicBezTo>
                    <a:cubicBezTo>
                      <a:pt x="535" y="595"/>
                      <a:pt x="551" y="580"/>
                      <a:pt x="566" y="564"/>
                    </a:cubicBezTo>
                    <a:cubicBezTo>
                      <a:pt x="628" y="502"/>
                      <a:pt x="659" y="417"/>
                      <a:pt x="659" y="332"/>
                    </a:cubicBezTo>
                    <a:cubicBezTo>
                      <a:pt x="659" y="308"/>
                      <a:pt x="659" y="285"/>
                      <a:pt x="652" y="262"/>
                    </a:cubicBezTo>
                    <a:cubicBezTo>
                      <a:pt x="652" y="239"/>
                      <a:pt x="644" y="223"/>
                      <a:pt x="636" y="200"/>
                    </a:cubicBezTo>
                    <a:cubicBezTo>
                      <a:pt x="628" y="184"/>
                      <a:pt x="621" y="161"/>
                      <a:pt x="605" y="145"/>
                    </a:cubicBezTo>
                    <a:cubicBezTo>
                      <a:pt x="597" y="130"/>
                      <a:pt x="582" y="107"/>
                      <a:pt x="566" y="91"/>
                    </a:cubicBezTo>
                    <a:cubicBezTo>
                      <a:pt x="551" y="76"/>
                      <a:pt x="535" y="68"/>
                      <a:pt x="512" y="52"/>
                    </a:cubicBezTo>
                    <a:cubicBezTo>
                      <a:pt x="497" y="45"/>
                      <a:pt x="473" y="29"/>
                      <a:pt x="458" y="21"/>
                    </a:cubicBezTo>
                    <a:cubicBezTo>
                      <a:pt x="435" y="14"/>
                      <a:pt x="419" y="6"/>
                      <a:pt x="396" y="6"/>
                    </a:cubicBezTo>
                    <a:cubicBezTo>
                      <a:pt x="373" y="2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7319196" y="2315573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42" y="1"/>
                    </a:moveTo>
                    <a:cubicBezTo>
                      <a:pt x="357" y="1"/>
                      <a:pt x="272" y="34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737" y="666"/>
                      <a:pt x="884" y="309"/>
                      <a:pt x="675" y="100"/>
                    </a:cubicBezTo>
                    <a:cubicBezTo>
                      <a:pt x="613" y="34"/>
                      <a:pt x="528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7111343" y="2523425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39" y="1"/>
                    </a:moveTo>
                    <a:cubicBezTo>
                      <a:pt x="353" y="1"/>
                      <a:pt x="268" y="34"/>
                      <a:pt x="202" y="99"/>
                    </a:cubicBezTo>
                    <a:cubicBezTo>
                      <a:pt x="1" y="309"/>
                      <a:pt x="148" y="666"/>
                      <a:pt x="443" y="666"/>
                    </a:cubicBezTo>
                    <a:cubicBezTo>
                      <a:pt x="737" y="666"/>
                      <a:pt x="885" y="309"/>
                      <a:pt x="675" y="99"/>
                    </a:cubicBezTo>
                    <a:cubicBezTo>
                      <a:pt x="609" y="34"/>
                      <a:pt x="524" y="1"/>
                      <a:pt x="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7422836" y="2211806"/>
                <a:ext cx="57612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60" extrusionOk="0">
                    <a:moveTo>
                      <a:pt x="436" y="1"/>
                    </a:moveTo>
                    <a:cubicBezTo>
                      <a:pt x="361" y="1"/>
                      <a:pt x="282" y="28"/>
                      <a:pt x="210" y="93"/>
                    </a:cubicBezTo>
                    <a:cubicBezTo>
                      <a:pt x="1" y="303"/>
                      <a:pt x="156" y="660"/>
                      <a:pt x="451" y="660"/>
                    </a:cubicBezTo>
                    <a:cubicBezTo>
                      <a:pt x="536" y="660"/>
                      <a:pt x="621" y="629"/>
                      <a:pt x="683" y="566"/>
                    </a:cubicBezTo>
                    <a:cubicBezTo>
                      <a:pt x="905" y="321"/>
                      <a:pt x="691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7215047" y="2419276"/>
                <a:ext cx="56785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6" extrusionOk="0">
                    <a:moveTo>
                      <a:pt x="446" y="0"/>
                    </a:moveTo>
                    <a:cubicBezTo>
                      <a:pt x="361" y="0"/>
                      <a:pt x="275" y="33"/>
                      <a:pt x="209" y="99"/>
                    </a:cubicBezTo>
                    <a:cubicBezTo>
                      <a:pt x="0" y="309"/>
                      <a:pt x="147" y="665"/>
                      <a:pt x="442" y="665"/>
                    </a:cubicBezTo>
                    <a:cubicBezTo>
                      <a:pt x="744" y="665"/>
                      <a:pt x="892" y="309"/>
                      <a:pt x="682" y="99"/>
                    </a:cubicBezTo>
                    <a:cubicBezTo>
                      <a:pt x="617" y="33"/>
                      <a:pt x="531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6902981" y="2731722"/>
                <a:ext cx="57676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7" extrusionOk="0">
                    <a:moveTo>
                      <a:pt x="434" y="0"/>
                    </a:moveTo>
                    <a:cubicBezTo>
                      <a:pt x="360" y="0"/>
                      <a:pt x="282" y="28"/>
                      <a:pt x="210" y="92"/>
                    </a:cubicBezTo>
                    <a:cubicBezTo>
                      <a:pt x="1" y="302"/>
                      <a:pt x="148" y="666"/>
                      <a:pt x="443" y="666"/>
                    </a:cubicBezTo>
                    <a:cubicBezTo>
                      <a:pt x="536" y="666"/>
                      <a:pt x="621" y="627"/>
                      <a:pt x="683" y="565"/>
                    </a:cubicBezTo>
                    <a:cubicBezTo>
                      <a:pt x="906" y="325"/>
                      <a:pt x="690" y="0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7007194" y="2627573"/>
                <a:ext cx="57803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666" extrusionOk="0">
                    <a:moveTo>
                      <a:pt x="436" y="1"/>
                    </a:moveTo>
                    <a:cubicBezTo>
                      <a:pt x="360" y="1"/>
                      <a:pt x="281" y="30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528" y="666"/>
                      <a:pt x="613" y="635"/>
                      <a:pt x="675" y="573"/>
                    </a:cubicBezTo>
                    <a:cubicBezTo>
                      <a:pt x="908" y="328"/>
                      <a:pt x="690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6806280" y="2835807"/>
                <a:ext cx="42016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0" y="0"/>
                    </a:moveTo>
                    <a:cubicBezTo>
                      <a:pt x="244" y="0"/>
                      <a:pt x="159" y="31"/>
                      <a:pt x="93" y="94"/>
                    </a:cubicBezTo>
                    <a:cubicBezTo>
                      <a:pt x="78" y="109"/>
                      <a:pt x="70" y="125"/>
                      <a:pt x="54" y="148"/>
                    </a:cubicBezTo>
                    <a:cubicBezTo>
                      <a:pt x="39" y="163"/>
                      <a:pt x="31" y="179"/>
                      <a:pt x="23" y="202"/>
                    </a:cubicBezTo>
                    <a:cubicBezTo>
                      <a:pt x="16" y="225"/>
                      <a:pt x="8" y="241"/>
                      <a:pt x="8" y="264"/>
                    </a:cubicBezTo>
                    <a:cubicBezTo>
                      <a:pt x="0" y="287"/>
                      <a:pt x="0" y="311"/>
                      <a:pt x="0" y="326"/>
                    </a:cubicBezTo>
                    <a:cubicBezTo>
                      <a:pt x="0" y="419"/>
                      <a:pt x="31" y="505"/>
                      <a:pt x="93" y="567"/>
                    </a:cubicBezTo>
                    <a:cubicBezTo>
                      <a:pt x="109" y="582"/>
                      <a:pt x="124" y="598"/>
                      <a:pt x="147" y="605"/>
                    </a:cubicBezTo>
                    <a:cubicBezTo>
                      <a:pt x="163" y="621"/>
                      <a:pt x="186" y="629"/>
                      <a:pt x="202" y="636"/>
                    </a:cubicBezTo>
                    <a:cubicBezTo>
                      <a:pt x="225" y="644"/>
                      <a:pt x="240" y="652"/>
                      <a:pt x="264" y="652"/>
                    </a:cubicBezTo>
                    <a:cubicBezTo>
                      <a:pt x="287" y="660"/>
                      <a:pt x="310" y="660"/>
                      <a:pt x="326" y="660"/>
                    </a:cubicBezTo>
                    <a:cubicBezTo>
                      <a:pt x="349" y="660"/>
                      <a:pt x="372" y="660"/>
                      <a:pt x="396" y="652"/>
                    </a:cubicBezTo>
                    <a:cubicBezTo>
                      <a:pt x="419" y="652"/>
                      <a:pt x="434" y="644"/>
                      <a:pt x="458" y="636"/>
                    </a:cubicBezTo>
                    <a:cubicBezTo>
                      <a:pt x="481" y="629"/>
                      <a:pt x="496" y="621"/>
                      <a:pt x="512" y="605"/>
                    </a:cubicBezTo>
                    <a:cubicBezTo>
                      <a:pt x="535" y="598"/>
                      <a:pt x="551" y="582"/>
                      <a:pt x="566" y="567"/>
                    </a:cubicBezTo>
                    <a:cubicBezTo>
                      <a:pt x="628" y="505"/>
                      <a:pt x="659" y="419"/>
                      <a:pt x="659" y="326"/>
                    </a:cubicBezTo>
                    <a:cubicBezTo>
                      <a:pt x="659" y="311"/>
                      <a:pt x="659" y="287"/>
                      <a:pt x="651" y="264"/>
                    </a:cubicBezTo>
                    <a:cubicBezTo>
                      <a:pt x="651" y="241"/>
                      <a:pt x="644" y="225"/>
                      <a:pt x="636" y="202"/>
                    </a:cubicBezTo>
                    <a:cubicBezTo>
                      <a:pt x="628" y="179"/>
                      <a:pt x="620" y="163"/>
                      <a:pt x="605" y="148"/>
                    </a:cubicBezTo>
                    <a:cubicBezTo>
                      <a:pt x="597" y="125"/>
                      <a:pt x="582" y="109"/>
                      <a:pt x="566" y="94"/>
                    </a:cubicBezTo>
                    <a:cubicBezTo>
                      <a:pt x="500" y="31"/>
                      <a:pt x="41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1"/>
            <p:cNvSpPr/>
            <p:nvPr/>
          </p:nvSpPr>
          <p:spPr>
            <a:xfrm>
              <a:off x="1033231" y="-398844"/>
              <a:ext cx="679889" cy="843877"/>
            </a:xfrm>
            <a:custGeom>
              <a:avLst/>
              <a:gdLst/>
              <a:ahLst/>
              <a:cxnLst/>
              <a:rect l="l" t="t" r="r" b="b"/>
              <a:pathLst>
                <a:path w="10680" h="13256" extrusionOk="0">
                  <a:moveTo>
                    <a:pt x="10613" y="0"/>
                  </a:moveTo>
                  <a:cubicBezTo>
                    <a:pt x="10598" y="0"/>
                    <a:pt x="10582" y="6"/>
                    <a:pt x="10571" y="18"/>
                  </a:cubicBezTo>
                  <a:lnTo>
                    <a:pt x="3196" y="7400"/>
                  </a:lnTo>
                  <a:cubicBezTo>
                    <a:pt x="3180" y="7408"/>
                    <a:pt x="3173" y="7423"/>
                    <a:pt x="3173" y="7447"/>
                  </a:cubicBezTo>
                  <a:lnTo>
                    <a:pt x="3173" y="10161"/>
                  </a:lnTo>
                  <a:lnTo>
                    <a:pt x="963" y="12371"/>
                  </a:lnTo>
                  <a:cubicBezTo>
                    <a:pt x="877" y="12301"/>
                    <a:pt x="769" y="12262"/>
                    <a:pt x="660" y="12262"/>
                  </a:cubicBezTo>
                  <a:cubicBezTo>
                    <a:pt x="1" y="12262"/>
                    <a:pt x="1" y="13255"/>
                    <a:pt x="660" y="13255"/>
                  </a:cubicBezTo>
                  <a:lnTo>
                    <a:pt x="660" y="13247"/>
                  </a:lnTo>
                  <a:cubicBezTo>
                    <a:pt x="663" y="13247"/>
                    <a:pt x="667" y="13247"/>
                    <a:pt x="670" y="13247"/>
                  </a:cubicBezTo>
                  <a:cubicBezTo>
                    <a:pt x="1075" y="13247"/>
                    <a:pt x="1302" y="12772"/>
                    <a:pt x="1048" y="12456"/>
                  </a:cubicBezTo>
                  <a:lnTo>
                    <a:pt x="3281" y="10223"/>
                  </a:lnTo>
                  <a:cubicBezTo>
                    <a:pt x="3289" y="10215"/>
                    <a:pt x="3297" y="10200"/>
                    <a:pt x="3297" y="10184"/>
                  </a:cubicBezTo>
                  <a:lnTo>
                    <a:pt x="3297" y="7470"/>
                  </a:lnTo>
                  <a:lnTo>
                    <a:pt x="10656" y="103"/>
                  </a:lnTo>
                  <a:cubicBezTo>
                    <a:pt x="10679" y="80"/>
                    <a:pt x="10679" y="41"/>
                    <a:pt x="10656" y="18"/>
                  </a:cubicBezTo>
                  <a:cubicBezTo>
                    <a:pt x="10644" y="6"/>
                    <a:pt x="10629" y="0"/>
                    <a:pt x="1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275"/>
            <a:ext cx="7717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59" r:id="rId6"/>
    <p:sldLayoutId id="2147483662" r:id="rId7"/>
    <p:sldLayoutId id="2147483666" r:id="rId8"/>
    <p:sldLayoutId id="2147483667" r:id="rId9"/>
    <p:sldLayoutId id="2147483670" r:id="rId10"/>
    <p:sldLayoutId id="2147483671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ctrTitle"/>
          </p:nvPr>
        </p:nvSpPr>
        <p:spPr>
          <a:xfrm>
            <a:off x="713225" y="1319588"/>
            <a:ext cx="3746100" cy="18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PEMROGRAMAN BERORIENTASI OBJEK</a:t>
            </a:r>
            <a:endParaRPr sz="2400" b="0" dirty="0">
              <a:solidFill>
                <a:schemeClr val="accent2"/>
              </a:solidFill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subTitle" idx="1"/>
          </p:nvPr>
        </p:nvSpPr>
        <p:spPr>
          <a:xfrm>
            <a:off x="713225" y="3448175"/>
            <a:ext cx="3746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</a:t>
            </a:r>
            <a:endParaRPr dirty="0"/>
          </a:p>
        </p:txBody>
      </p:sp>
      <p:pic>
        <p:nvPicPr>
          <p:cNvPr id="701" name="Google Shape;701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5066750" y="938975"/>
            <a:ext cx="3265500" cy="32655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0"/>
          <p:cNvSpPr txBox="1">
            <a:spLocks noGrp="1"/>
          </p:cNvSpPr>
          <p:nvPr>
            <p:ph type="title"/>
          </p:nvPr>
        </p:nvSpPr>
        <p:spPr>
          <a:xfrm>
            <a:off x="720000" y="2624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OBJEK</a:t>
            </a:r>
            <a:endParaRPr b="0" dirty="0"/>
          </a:p>
        </p:txBody>
      </p:sp>
      <p:sp>
        <p:nvSpPr>
          <p:cNvPr id="966" name="Google Shape;966;p40"/>
          <p:cNvSpPr txBox="1">
            <a:spLocks noGrp="1"/>
          </p:cNvSpPr>
          <p:nvPr>
            <p:ph type="subTitle" idx="3"/>
          </p:nvPr>
        </p:nvSpPr>
        <p:spPr>
          <a:xfrm>
            <a:off x="5483566" y="3691435"/>
            <a:ext cx="20292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CONTROLLER</a:t>
            </a:r>
            <a:endParaRPr dirty="0"/>
          </a:p>
        </p:txBody>
      </p:sp>
      <p:sp>
        <p:nvSpPr>
          <p:cNvPr id="978" name="Google Shape;978;p40"/>
          <p:cNvSpPr/>
          <p:nvPr/>
        </p:nvSpPr>
        <p:spPr>
          <a:xfrm>
            <a:off x="6189235" y="3125809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grpSp>
        <p:nvGrpSpPr>
          <p:cNvPr id="997" name="Google Shape;997;p40"/>
          <p:cNvGrpSpPr/>
          <p:nvPr/>
        </p:nvGrpSpPr>
        <p:grpSpPr>
          <a:xfrm>
            <a:off x="6364712" y="3303400"/>
            <a:ext cx="251716" cy="247521"/>
            <a:chOff x="6882590" y="3421304"/>
            <a:chExt cx="251716" cy="247521"/>
          </a:xfrm>
        </p:grpSpPr>
        <p:sp>
          <p:nvSpPr>
            <p:cNvPr id="998" name="Google Shape;998;p40"/>
            <p:cNvSpPr/>
            <p:nvPr/>
          </p:nvSpPr>
          <p:spPr>
            <a:xfrm>
              <a:off x="6884631" y="3421304"/>
              <a:ext cx="247636" cy="130489"/>
            </a:xfrm>
            <a:custGeom>
              <a:avLst/>
              <a:gdLst/>
              <a:ahLst/>
              <a:cxnLst/>
              <a:rect l="l" t="t" r="r" b="b"/>
              <a:pathLst>
                <a:path w="10802" h="5692" extrusionOk="0">
                  <a:moveTo>
                    <a:pt x="2876" y="1267"/>
                  </a:moveTo>
                  <a:cubicBezTo>
                    <a:pt x="3159" y="1267"/>
                    <a:pt x="3293" y="1610"/>
                    <a:pt x="3099" y="1803"/>
                  </a:cubicBezTo>
                  <a:cubicBezTo>
                    <a:pt x="3031" y="1871"/>
                    <a:pt x="2950" y="1901"/>
                    <a:pt x="2870" y="1901"/>
                  </a:cubicBezTo>
                  <a:cubicBezTo>
                    <a:pt x="2704" y="1901"/>
                    <a:pt x="2548" y="1771"/>
                    <a:pt x="2548" y="1580"/>
                  </a:cubicBezTo>
                  <a:cubicBezTo>
                    <a:pt x="2548" y="1416"/>
                    <a:pt x="2697" y="1267"/>
                    <a:pt x="2876" y="1267"/>
                  </a:cubicBezTo>
                  <a:close/>
                  <a:moveTo>
                    <a:pt x="4142" y="1267"/>
                  </a:moveTo>
                  <a:cubicBezTo>
                    <a:pt x="4410" y="1267"/>
                    <a:pt x="4559" y="1610"/>
                    <a:pt x="4365" y="1803"/>
                  </a:cubicBezTo>
                  <a:cubicBezTo>
                    <a:pt x="4298" y="1871"/>
                    <a:pt x="4216" y="1901"/>
                    <a:pt x="4136" y="1901"/>
                  </a:cubicBezTo>
                  <a:cubicBezTo>
                    <a:pt x="3971" y="1901"/>
                    <a:pt x="3814" y="1771"/>
                    <a:pt x="3814" y="1580"/>
                  </a:cubicBezTo>
                  <a:cubicBezTo>
                    <a:pt x="3814" y="1416"/>
                    <a:pt x="3963" y="1267"/>
                    <a:pt x="4142" y="1267"/>
                  </a:cubicBezTo>
                  <a:close/>
                  <a:moveTo>
                    <a:pt x="1604" y="1265"/>
                  </a:moveTo>
                  <a:cubicBezTo>
                    <a:pt x="1766" y="1265"/>
                    <a:pt x="1922" y="1388"/>
                    <a:pt x="1922" y="1580"/>
                  </a:cubicBezTo>
                  <a:cubicBezTo>
                    <a:pt x="1922" y="1759"/>
                    <a:pt x="1773" y="1907"/>
                    <a:pt x="1609" y="1907"/>
                  </a:cubicBezTo>
                  <a:cubicBezTo>
                    <a:pt x="1326" y="1907"/>
                    <a:pt x="1177" y="1565"/>
                    <a:pt x="1386" y="1356"/>
                  </a:cubicBezTo>
                  <a:cubicBezTo>
                    <a:pt x="1449" y="1294"/>
                    <a:pt x="1527" y="1265"/>
                    <a:pt x="1604" y="1265"/>
                  </a:cubicBezTo>
                  <a:close/>
                  <a:moveTo>
                    <a:pt x="5399" y="1265"/>
                  </a:moveTo>
                  <a:cubicBezTo>
                    <a:pt x="5565" y="1265"/>
                    <a:pt x="5721" y="1388"/>
                    <a:pt x="5721" y="1580"/>
                  </a:cubicBezTo>
                  <a:cubicBezTo>
                    <a:pt x="5721" y="1759"/>
                    <a:pt x="5572" y="1907"/>
                    <a:pt x="5408" y="1907"/>
                  </a:cubicBezTo>
                  <a:cubicBezTo>
                    <a:pt x="5125" y="1907"/>
                    <a:pt x="4976" y="1565"/>
                    <a:pt x="5170" y="1356"/>
                  </a:cubicBezTo>
                  <a:cubicBezTo>
                    <a:pt x="5238" y="1294"/>
                    <a:pt x="5319" y="1265"/>
                    <a:pt x="5399" y="1265"/>
                  </a:cubicBezTo>
                  <a:close/>
                  <a:moveTo>
                    <a:pt x="6665" y="1265"/>
                  </a:moveTo>
                  <a:cubicBezTo>
                    <a:pt x="6831" y="1265"/>
                    <a:pt x="6987" y="1388"/>
                    <a:pt x="6987" y="1580"/>
                  </a:cubicBezTo>
                  <a:cubicBezTo>
                    <a:pt x="6987" y="1759"/>
                    <a:pt x="6838" y="1907"/>
                    <a:pt x="6675" y="1907"/>
                  </a:cubicBezTo>
                  <a:cubicBezTo>
                    <a:pt x="6392" y="1893"/>
                    <a:pt x="6243" y="1565"/>
                    <a:pt x="6436" y="1356"/>
                  </a:cubicBezTo>
                  <a:cubicBezTo>
                    <a:pt x="6504" y="1294"/>
                    <a:pt x="6585" y="1265"/>
                    <a:pt x="6665" y="1265"/>
                  </a:cubicBezTo>
                  <a:close/>
                  <a:moveTo>
                    <a:pt x="7931" y="1265"/>
                  </a:moveTo>
                  <a:cubicBezTo>
                    <a:pt x="8097" y="1265"/>
                    <a:pt x="8254" y="1388"/>
                    <a:pt x="8254" y="1580"/>
                  </a:cubicBezTo>
                  <a:cubicBezTo>
                    <a:pt x="8254" y="1759"/>
                    <a:pt x="8105" y="1893"/>
                    <a:pt x="7926" y="1907"/>
                  </a:cubicBezTo>
                  <a:cubicBezTo>
                    <a:pt x="7643" y="1907"/>
                    <a:pt x="7509" y="1565"/>
                    <a:pt x="7703" y="1356"/>
                  </a:cubicBezTo>
                  <a:cubicBezTo>
                    <a:pt x="7770" y="1294"/>
                    <a:pt x="7852" y="1265"/>
                    <a:pt x="7931" y="1265"/>
                  </a:cubicBezTo>
                  <a:close/>
                  <a:moveTo>
                    <a:pt x="9198" y="1265"/>
                  </a:moveTo>
                  <a:cubicBezTo>
                    <a:pt x="9363" y="1265"/>
                    <a:pt x="9520" y="1388"/>
                    <a:pt x="9520" y="1580"/>
                  </a:cubicBezTo>
                  <a:cubicBezTo>
                    <a:pt x="9520" y="1759"/>
                    <a:pt x="9371" y="1907"/>
                    <a:pt x="9192" y="1907"/>
                  </a:cubicBezTo>
                  <a:cubicBezTo>
                    <a:pt x="8909" y="1907"/>
                    <a:pt x="8775" y="1565"/>
                    <a:pt x="8969" y="1356"/>
                  </a:cubicBezTo>
                  <a:cubicBezTo>
                    <a:pt x="9036" y="1294"/>
                    <a:pt x="9118" y="1265"/>
                    <a:pt x="9198" y="1265"/>
                  </a:cubicBezTo>
                  <a:close/>
                  <a:moveTo>
                    <a:pt x="1604" y="2531"/>
                  </a:moveTo>
                  <a:cubicBezTo>
                    <a:pt x="1766" y="2531"/>
                    <a:pt x="1922" y="2655"/>
                    <a:pt x="1922" y="2846"/>
                  </a:cubicBezTo>
                  <a:cubicBezTo>
                    <a:pt x="1922" y="3025"/>
                    <a:pt x="1773" y="3159"/>
                    <a:pt x="1609" y="3159"/>
                  </a:cubicBezTo>
                  <a:cubicBezTo>
                    <a:pt x="1326" y="3159"/>
                    <a:pt x="1177" y="2816"/>
                    <a:pt x="1386" y="2623"/>
                  </a:cubicBezTo>
                  <a:cubicBezTo>
                    <a:pt x="1449" y="2560"/>
                    <a:pt x="1527" y="2531"/>
                    <a:pt x="1604" y="2531"/>
                  </a:cubicBezTo>
                  <a:close/>
                  <a:moveTo>
                    <a:pt x="5399" y="2531"/>
                  </a:moveTo>
                  <a:cubicBezTo>
                    <a:pt x="5565" y="2531"/>
                    <a:pt x="5721" y="2655"/>
                    <a:pt x="5721" y="2846"/>
                  </a:cubicBezTo>
                  <a:cubicBezTo>
                    <a:pt x="5721" y="3025"/>
                    <a:pt x="5572" y="3159"/>
                    <a:pt x="5408" y="3159"/>
                  </a:cubicBezTo>
                  <a:cubicBezTo>
                    <a:pt x="5125" y="3159"/>
                    <a:pt x="4976" y="2816"/>
                    <a:pt x="5170" y="2623"/>
                  </a:cubicBezTo>
                  <a:cubicBezTo>
                    <a:pt x="5238" y="2560"/>
                    <a:pt x="5319" y="2531"/>
                    <a:pt x="5399" y="2531"/>
                  </a:cubicBezTo>
                  <a:close/>
                  <a:moveTo>
                    <a:pt x="6665" y="2531"/>
                  </a:moveTo>
                  <a:cubicBezTo>
                    <a:pt x="6831" y="2531"/>
                    <a:pt x="6987" y="2655"/>
                    <a:pt x="6987" y="2846"/>
                  </a:cubicBezTo>
                  <a:cubicBezTo>
                    <a:pt x="6987" y="3025"/>
                    <a:pt x="6838" y="3159"/>
                    <a:pt x="6675" y="3159"/>
                  </a:cubicBezTo>
                  <a:cubicBezTo>
                    <a:pt x="6392" y="3159"/>
                    <a:pt x="6243" y="2816"/>
                    <a:pt x="6436" y="2623"/>
                  </a:cubicBezTo>
                  <a:cubicBezTo>
                    <a:pt x="6504" y="2560"/>
                    <a:pt x="6585" y="2531"/>
                    <a:pt x="6665" y="2531"/>
                  </a:cubicBezTo>
                  <a:close/>
                  <a:moveTo>
                    <a:pt x="7931" y="2531"/>
                  </a:moveTo>
                  <a:cubicBezTo>
                    <a:pt x="8097" y="2531"/>
                    <a:pt x="8254" y="2655"/>
                    <a:pt x="8254" y="2846"/>
                  </a:cubicBezTo>
                  <a:cubicBezTo>
                    <a:pt x="8254" y="3025"/>
                    <a:pt x="8105" y="3159"/>
                    <a:pt x="7926" y="3159"/>
                  </a:cubicBezTo>
                  <a:cubicBezTo>
                    <a:pt x="7643" y="3159"/>
                    <a:pt x="7509" y="2816"/>
                    <a:pt x="7703" y="2623"/>
                  </a:cubicBezTo>
                  <a:cubicBezTo>
                    <a:pt x="7770" y="2560"/>
                    <a:pt x="7852" y="2531"/>
                    <a:pt x="7931" y="2531"/>
                  </a:cubicBezTo>
                  <a:close/>
                  <a:moveTo>
                    <a:pt x="9198" y="2531"/>
                  </a:moveTo>
                  <a:cubicBezTo>
                    <a:pt x="9363" y="2531"/>
                    <a:pt x="9520" y="2655"/>
                    <a:pt x="9520" y="2846"/>
                  </a:cubicBezTo>
                  <a:cubicBezTo>
                    <a:pt x="9520" y="3025"/>
                    <a:pt x="9371" y="3159"/>
                    <a:pt x="9192" y="3159"/>
                  </a:cubicBezTo>
                  <a:cubicBezTo>
                    <a:pt x="8909" y="3159"/>
                    <a:pt x="8775" y="2816"/>
                    <a:pt x="8969" y="2623"/>
                  </a:cubicBezTo>
                  <a:cubicBezTo>
                    <a:pt x="9036" y="2560"/>
                    <a:pt x="9118" y="2531"/>
                    <a:pt x="9198" y="2531"/>
                  </a:cubicBezTo>
                  <a:close/>
                  <a:moveTo>
                    <a:pt x="2876" y="2533"/>
                  </a:moveTo>
                  <a:cubicBezTo>
                    <a:pt x="3159" y="2533"/>
                    <a:pt x="3293" y="2876"/>
                    <a:pt x="3099" y="3069"/>
                  </a:cubicBezTo>
                  <a:cubicBezTo>
                    <a:pt x="3031" y="3137"/>
                    <a:pt x="2950" y="3167"/>
                    <a:pt x="2870" y="3167"/>
                  </a:cubicBezTo>
                  <a:cubicBezTo>
                    <a:pt x="2704" y="3167"/>
                    <a:pt x="2548" y="3037"/>
                    <a:pt x="2548" y="2846"/>
                  </a:cubicBezTo>
                  <a:cubicBezTo>
                    <a:pt x="2548" y="2667"/>
                    <a:pt x="2697" y="2533"/>
                    <a:pt x="2876" y="2533"/>
                  </a:cubicBezTo>
                  <a:close/>
                  <a:moveTo>
                    <a:pt x="4142" y="2533"/>
                  </a:moveTo>
                  <a:cubicBezTo>
                    <a:pt x="4410" y="2533"/>
                    <a:pt x="4559" y="2876"/>
                    <a:pt x="4365" y="3069"/>
                  </a:cubicBezTo>
                  <a:cubicBezTo>
                    <a:pt x="4298" y="3137"/>
                    <a:pt x="4216" y="3167"/>
                    <a:pt x="4136" y="3167"/>
                  </a:cubicBezTo>
                  <a:cubicBezTo>
                    <a:pt x="3971" y="3167"/>
                    <a:pt x="3814" y="3037"/>
                    <a:pt x="3814" y="2846"/>
                  </a:cubicBezTo>
                  <a:cubicBezTo>
                    <a:pt x="3814" y="2667"/>
                    <a:pt x="3963" y="2533"/>
                    <a:pt x="4142" y="2533"/>
                  </a:cubicBezTo>
                  <a:close/>
                  <a:moveTo>
                    <a:pt x="1604" y="3798"/>
                  </a:moveTo>
                  <a:cubicBezTo>
                    <a:pt x="1766" y="3798"/>
                    <a:pt x="1922" y="3921"/>
                    <a:pt x="1922" y="4112"/>
                  </a:cubicBezTo>
                  <a:cubicBezTo>
                    <a:pt x="1922" y="4291"/>
                    <a:pt x="1773" y="4425"/>
                    <a:pt x="1609" y="4425"/>
                  </a:cubicBezTo>
                  <a:cubicBezTo>
                    <a:pt x="1326" y="4425"/>
                    <a:pt x="1177" y="4083"/>
                    <a:pt x="1386" y="3889"/>
                  </a:cubicBezTo>
                  <a:cubicBezTo>
                    <a:pt x="1449" y="3826"/>
                    <a:pt x="1527" y="3798"/>
                    <a:pt x="1604" y="3798"/>
                  </a:cubicBezTo>
                  <a:close/>
                  <a:moveTo>
                    <a:pt x="5408" y="3799"/>
                  </a:moveTo>
                  <a:cubicBezTo>
                    <a:pt x="5825" y="3799"/>
                    <a:pt x="5825" y="4425"/>
                    <a:pt x="5408" y="4425"/>
                  </a:cubicBezTo>
                  <a:lnTo>
                    <a:pt x="2876" y="4425"/>
                  </a:lnTo>
                  <a:cubicBezTo>
                    <a:pt x="2444" y="4425"/>
                    <a:pt x="2444" y="3799"/>
                    <a:pt x="2876" y="3799"/>
                  </a:cubicBezTo>
                  <a:close/>
                  <a:moveTo>
                    <a:pt x="6665" y="3798"/>
                  </a:moveTo>
                  <a:cubicBezTo>
                    <a:pt x="6831" y="3798"/>
                    <a:pt x="6987" y="3921"/>
                    <a:pt x="6987" y="4112"/>
                  </a:cubicBezTo>
                  <a:cubicBezTo>
                    <a:pt x="6987" y="4291"/>
                    <a:pt x="6838" y="4425"/>
                    <a:pt x="6675" y="4425"/>
                  </a:cubicBezTo>
                  <a:cubicBezTo>
                    <a:pt x="6392" y="4425"/>
                    <a:pt x="6243" y="4083"/>
                    <a:pt x="6436" y="3889"/>
                  </a:cubicBezTo>
                  <a:cubicBezTo>
                    <a:pt x="6504" y="3826"/>
                    <a:pt x="6585" y="3798"/>
                    <a:pt x="6665" y="3798"/>
                  </a:cubicBezTo>
                  <a:close/>
                  <a:moveTo>
                    <a:pt x="7931" y="3798"/>
                  </a:moveTo>
                  <a:cubicBezTo>
                    <a:pt x="8097" y="3798"/>
                    <a:pt x="8254" y="3921"/>
                    <a:pt x="8254" y="4112"/>
                  </a:cubicBezTo>
                  <a:cubicBezTo>
                    <a:pt x="8254" y="4291"/>
                    <a:pt x="8105" y="4425"/>
                    <a:pt x="7926" y="4425"/>
                  </a:cubicBezTo>
                  <a:cubicBezTo>
                    <a:pt x="7643" y="4425"/>
                    <a:pt x="7509" y="4083"/>
                    <a:pt x="7703" y="3889"/>
                  </a:cubicBezTo>
                  <a:cubicBezTo>
                    <a:pt x="7770" y="3826"/>
                    <a:pt x="7852" y="3798"/>
                    <a:pt x="7931" y="3798"/>
                  </a:cubicBezTo>
                  <a:close/>
                  <a:moveTo>
                    <a:pt x="9198" y="3798"/>
                  </a:moveTo>
                  <a:cubicBezTo>
                    <a:pt x="9363" y="3798"/>
                    <a:pt x="9520" y="3921"/>
                    <a:pt x="9520" y="4112"/>
                  </a:cubicBezTo>
                  <a:cubicBezTo>
                    <a:pt x="9520" y="4291"/>
                    <a:pt x="9371" y="4425"/>
                    <a:pt x="9192" y="4425"/>
                  </a:cubicBezTo>
                  <a:cubicBezTo>
                    <a:pt x="8909" y="4425"/>
                    <a:pt x="8775" y="4083"/>
                    <a:pt x="8969" y="3889"/>
                  </a:cubicBezTo>
                  <a:cubicBezTo>
                    <a:pt x="9036" y="3826"/>
                    <a:pt x="9118" y="3798"/>
                    <a:pt x="9198" y="3798"/>
                  </a:cubicBezTo>
                  <a:close/>
                  <a:moveTo>
                    <a:pt x="954" y="1"/>
                  </a:moveTo>
                  <a:cubicBezTo>
                    <a:pt x="432" y="1"/>
                    <a:pt x="0" y="433"/>
                    <a:pt x="0" y="954"/>
                  </a:cubicBezTo>
                  <a:lnTo>
                    <a:pt x="0" y="4753"/>
                  </a:lnTo>
                  <a:cubicBezTo>
                    <a:pt x="0" y="5274"/>
                    <a:pt x="432" y="5691"/>
                    <a:pt x="954" y="5691"/>
                  </a:cubicBezTo>
                  <a:lnTo>
                    <a:pt x="9848" y="5691"/>
                  </a:lnTo>
                  <a:cubicBezTo>
                    <a:pt x="10369" y="5691"/>
                    <a:pt x="10801" y="5274"/>
                    <a:pt x="10801" y="4753"/>
                  </a:cubicBezTo>
                  <a:lnTo>
                    <a:pt x="10801" y="954"/>
                  </a:lnTo>
                  <a:cubicBezTo>
                    <a:pt x="10801" y="433"/>
                    <a:pt x="10369" y="1"/>
                    <a:pt x="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882590" y="3577148"/>
              <a:ext cx="251716" cy="91677"/>
            </a:xfrm>
            <a:custGeom>
              <a:avLst/>
              <a:gdLst/>
              <a:ahLst/>
              <a:cxnLst/>
              <a:rect l="l" t="t" r="r" b="b"/>
              <a:pathLst>
                <a:path w="10980" h="3999" extrusionOk="0">
                  <a:moveTo>
                    <a:pt x="1794" y="0"/>
                  </a:moveTo>
                  <a:cubicBezTo>
                    <a:pt x="1172" y="0"/>
                    <a:pt x="548" y="283"/>
                    <a:pt x="149" y="875"/>
                  </a:cubicBezTo>
                  <a:cubicBezTo>
                    <a:pt x="0" y="1083"/>
                    <a:pt x="149" y="1366"/>
                    <a:pt x="402" y="1366"/>
                  </a:cubicBezTo>
                  <a:lnTo>
                    <a:pt x="1713" y="1366"/>
                  </a:lnTo>
                  <a:lnTo>
                    <a:pt x="1713" y="2633"/>
                  </a:lnTo>
                  <a:lnTo>
                    <a:pt x="402" y="2633"/>
                  </a:lnTo>
                  <a:cubicBezTo>
                    <a:pt x="149" y="2633"/>
                    <a:pt x="0" y="2916"/>
                    <a:pt x="149" y="3124"/>
                  </a:cubicBezTo>
                  <a:cubicBezTo>
                    <a:pt x="548" y="3716"/>
                    <a:pt x="1172" y="3999"/>
                    <a:pt x="1794" y="3999"/>
                  </a:cubicBezTo>
                  <a:cubicBezTo>
                    <a:pt x="2566" y="3999"/>
                    <a:pt x="3335" y="3562"/>
                    <a:pt x="3665" y="2737"/>
                  </a:cubicBezTo>
                  <a:lnTo>
                    <a:pt x="7315" y="2737"/>
                  </a:lnTo>
                  <a:cubicBezTo>
                    <a:pt x="7645" y="3562"/>
                    <a:pt x="8414" y="3999"/>
                    <a:pt x="9186" y="3999"/>
                  </a:cubicBezTo>
                  <a:cubicBezTo>
                    <a:pt x="9808" y="3999"/>
                    <a:pt x="10432" y="3716"/>
                    <a:pt x="10831" y="3124"/>
                  </a:cubicBezTo>
                  <a:cubicBezTo>
                    <a:pt x="10980" y="2916"/>
                    <a:pt x="10831" y="2633"/>
                    <a:pt x="10577" y="2633"/>
                  </a:cubicBezTo>
                  <a:lnTo>
                    <a:pt x="9266" y="2633"/>
                  </a:lnTo>
                  <a:lnTo>
                    <a:pt x="9266" y="1366"/>
                  </a:lnTo>
                  <a:lnTo>
                    <a:pt x="10577" y="1366"/>
                  </a:lnTo>
                  <a:cubicBezTo>
                    <a:pt x="10831" y="1366"/>
                    <a:pt x="10980" y="1083"/>
                    <a:pt x="10831" y="875"/>
                  </a:cubicBezTo>
                  <a:cubicBezTo>
                    <a:pt x="10432" y="283"/>
                    <a:pt x="9808" y="0"/>
                    <a:pt x="9186" y="0"/>
                  </a:cubicBezTo>
                  <a:cubicBezTo>
                    <a:pt x="8414" y="0"/>
                    <a:pt x="7645" y="437"/>
                    <a:pt x="7315" y="1262"/>
                  </a:cubicBezTo>
                  <a:lnTo>
                    <a:pt x="3665" y="1262"/>
                  </a:lnTo>
                  <a:cubicBezTo>
                    <a:pt x="3335" y="437"/>
                    <a:pt x="2566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08;p44">
            <a:extLst>
              <a:ext uri="{FF2B5EF4-FFF2-40B4-BE49-F238E27FC236}">
                <a16:creationId xmlns:a16="http://schemas.microsoft.com/office/drawing/2014/main" id="{3A93C9E5-D3F7-5C10-2AB3-4C546E4A6E30}"/>
              </a:ext>
            </a:extLst>
          </p:cNvPr>
          <p:cNvSpPr/>
          <p:nvPr/>
        </p:nvSpPr>
        <p:spPr>
          <a:xfrm>
            <a:off x="3082648" y="1338619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5" name="Google Shape;1109;p44">
            <a:extLst>
              <a:ext uri="{FF2B5EF4-FFF2-40B4-BE49-F238E27FC236}">
                <a16:creationId xmlns:a16="http://schemas.microsoft.com/office/drawing/2014/main" id="{283113E1-B047-39BE-BA47-FA68A5068ABC}"/>
              </a:ext>
            </a:extLst>
          </p:cNvPr>
          <p:cNvGrpSpPr/>
          <p:nvPr/>
        </p:nvGrpSpPr>
        <p:grpSpPr>
          <a:xfrm>
            <a:off x="3280921" y="1540496"/>
            <a:ext cx="247980" cy="246948"/>
            <a:chOff x="5543793" y="2004310"/>
            <a:chExt cx="247980" cy="246948"/>
          </a:xfrm>
          <a:solidFill>
            <a:srgbClr val="002060"/>
          </a:solidFill>
        </p:grpSpPr>
        <p:sp>
          <p:nvSpPr>
            <p:cNvPr id="6" name="Google Shape;1110;p44">
              <a:extLst>
                <a:ext uri="{FF2B5EF4-FFF2-40B4-BE49-F238E27FC236}">
                  <a16:creationId xmlns:a16="http://schemas.microsoft.com/office/drawing/2014/main" id="{7C7469DF-83F7-85E6-AF80-45D10E734912}"/>
                </a:ext>
              </a:extLst>
            </p:cNvPr>
            <p:cNvSpPr/>
            <p:nvPr/>
          </p:nvSpPr>
          <p:spPr>
            <a:xfrm>
              <a:off x="5592646" y="2004310"/>
              <a:ext cx="81980" cy="29046"/>
            </a:xfrm>
            <a:custGeom>
              <a:avLst/>
              <a:gdLst/>
              <a:ahLst/>
              <a:cxnLst/>
              <a:rect l="l" t="t" r="r" b="b"/>
              <a:pathLst>
                <a:path w="3576" h="1267" extrusionOk="0">
                  <a:moveTo>
                    <a:pt x="417" y="1"/>
                  </a:moveTo>
                  <a:cubicBezTo>
                    <a:pt x="179" y="1"/>
                    <a:pt x="0" y="194"/>
                    <a:pt x="0" y="433"/>
                  </a:cubicBezTo>
                  <a:lnTo>
                    <a:pt x="0" y="850"/>
                  </a:lnTo>
                  <a:cubicBezTo>
                    <a:pt x="0" y="1088"/>
                    <a:pt x="179" y="1267"/>
                    <a:pt x="417" y="1267"/>
                  </a:cubicBezTo>
                  <a:lnTo>
                    <a:pt x="3158" y="1267"/>
                  </a:lnTo>
                  <a:cubicBezTo>
                    <a:pt x="3397" y="1267"/>
                    <a:pt x="3575" y="1088"/>
                    <a:pt x="3575" y="850"/>
                  </a:cubicBezTo>
                  <a:lnTo>
                    <a:pt x="3575" y="433"/>
                  </a:lnTo>
                  <a:cubicBezTo>
                    <a:pt x="3575" y="194"/>
                    <a:pt x="3397" y="1"/>
                    <a:pt x="31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1;p44">
              <a:extLst>
                <a:ext uri="{FF2B5EF4-FFF2-40B4-BE49-F238E27FC236}">
                  <a16:creationId xmlns:a16="http://schemas.microsoft.com/office/drawing/2014/main" id="{31FD01E6-B1C7-073E-3205-9AD091EB76A4}"/>
                </a:ext>
              </a:extLst>
            </p:cNvPr>
            <p:cNvSpPr/>
            <p:nvPr/>
          </p:nvSpPr>
          <p:spPr>
            <a:xfrm>
              <a:off x="5625085" y="2108481"/>
              <a:ext cx="166688" cy="142754"/>
            </a:xfrm>
            <a:custGeom>
              <a:avLst/>
              <a:gdLst/>
              <a:ahLst/>
              <a:cxnLst/>
              <a:rect l="l" t="t" r="r" b="b"/>
              <a:pathLst>
                <a:path w="7271" h="6227" extrusionOk="0">
                  <a:moveTo>
                    <a:pt x="4166" y="898"/>
                  </a:moveTo>
                  <a:cubicBezTo>
                    <a:pt x="4324" y="898"/>
                    <a:pt x="4484" y="1006"/>
                    <a:pt x="4484" y="1222"/>
                  </a:cubicBezTo>
                  <a:lnTo>
                    <a:pt x="4484" y="1565"/>
                  </a:lnTo>
                  <a:cubicBezTo>
                    <a:pt x="4678" y="1609"/>
                    <a:pt x="4872" y="1684"/>
                    <a:pt x="5051" y="1788"/>
                  </a:cubicBezTo>
                  <a:lnTo>
                    <a:pt x="5289" y="1550"/>
                  </a:lnTo>
                  <a:cubicBezTo>
                    <a:pt x="5356" y="1489"/>
                    <a:pt x="5429" y="1464"/>
                    <a:pt x="5499" y="1464"/>
                  </a:cubicBezTo>
                  <a:cubicBezTo>
                    <a:pt x="5740" y="1464"/>
                    <a:pt x="5944" y="1766"/>
                    <a:pt x="5736" y="1997"/>
                  </a:cubicBezTo>
                  <a:lnTo>
                    <a:pt x="5497" y="2250"/>
                  </a:lnTo>
                  <a:cubicBezTo>
                    <a:pt x="5602" y="2414"/>
                    <a:pt x="5676" y="2607"/>
                    <a:pt x="5721" y="2801"/>
                  </a:cubicBezTo>
                  <a:lnTo>
                    <a:pt x="6078" y="2801"/>
                  </a:lnTo>
                  <a:cubicBezTo>
                    <a:pt x="6496" y="2801"/>
                    <a:pt x="6496" y="3427"/>
                    <a:pt x="6078" y="3442"/>
                  </a:cubicBezTo>
                  <a:lnTo>
                    <a:pt x="6064" y="3427"/>
                  </a:lnTo>
                  <a:lnTo>
                    <a:pt x="5706" y="3427"/>
                  </a:lnTo>
                  <a:cubicBezTo>
                    <a:pt x="5676" y="3621"/>
                    <a:pt x="5587" y="3814"/>
                    <a:pt x="5483" y="3993"/>
                  </a:cubicBezTo>
                  <a:lnTo>
                    <a:pt x="5721" y="4231"/>
                  </a:lnTo>
                  <a:cubicBezTo>
                    <a:pt x="5855" y="4350"/>
                    <a:pt x="5855" y="4559"/>
                    <a:pt x="5721" y="4678"/>
                  </a:cubicBezTo>
                  <a:cubicBezTo>
                    <a:pt x="5661" y="4738"/>
                    <a:pt x="5583" y="4768"/>
                    <a:pt x="5503" y="4768"/>
                  </a:cubicBezTo>
                  <a:cubicBezTo>
                    <a:pt x="5423" y="4768"/>
                    <a:pt x="5341" y="4738"/>
                    <a:pt x="5274" y="4678"/>
                  </a:cubicBezTo>
                  <a:lnTo>
                    <a:pt x="5036" y="4440"/>
                  </a:lnTo>
                  <a:cubicBezTo>
                    <a:pt x="4857" y="4544"/>
                    <a:pt x="4678" y="4619"/>
                    <a:pt x="4470" y="4663"/>
                  </a:cubicBezTo>
                  <a:lnTo>
                    <a:pt x="4470" y="5006"/>
                  </a:lnTo>
                  <a:cubicBezTo>
                    <a:pt x="4470" y="5222"/>
                    <a:pt x="4313" y="5330"/>
                    <a:pt x="4157" y="5330"/>
                  </a:cubicBezTo>
                  <a:cubicBezTo>
                    <a:pt x="4000" y="5330"/>
                    <a:pt x="3844" y="5222"/>
                    <a:pt x="3844" y="5006"/>
                  </a:cubicBezTo>
                  <a:lnTo>
                    <a:pt x="3844" y="4663"/>
                  </a:lnTo>
                  <a:cubicBezTo>
                    <a:pt x="3635" y="4619"/>
                    <a:pt x="3457" y="4544"/>
                    <a:pt x="3278" y="4425"/>
                  </a:cubicBezTo>
                  <a:lnTo>
                    <a:pt x="3039" y="4678"/>
                  </a:lnTo>
                  <a:cubicBezTo>
                    <a:pt x="2968" y="4756"/>
                    <a:pt x="2886" y="4789"/>
                    <a:pt x="2807" y="4789"/>
                  </a:cubicBezTo>
                  <a:cubicBezTo>
                    <a:pt x="2554" y="4789"/>
                    <a:pt x="2328" y="4458"/>
                    <a:pt x="2578" y="4231"/>
                  </a:cubicBezTo>
                  <a:lnTo>
                    <a:pt x="2831" y="3978"/>
                  </a:lnTo>
                  <a:cubicBezTo>
                    <a:pt x="2727" y="3814"/>
                    <a:pt x="2637" y="3621"/>
                    <a:pt x="2607" y="3427"/>
                  </a:cubicBezTo>
                  <a:lnTo>
                    <a:pt x="2250" y="3427"/>
                  </a:lnTo>
                  <a:cubicBezTo>
                    <a:pt x="1833" y="3427"/>
                    <a:pt x="1833" y="2786"/>
                    <a:pt x="2250" y="2786"/>
                  </a:cubicBezTo>
                  <a:lnTo>
                    <a:pt x="2622" y="2786"/>
                  </a:lnTo>
                  <a:cubicBezTo>
                    <a:pt x="2652" y="2593"/>
                    <a:pt x="2727" y="2399"/>
                    <a:pt x="2846" y="2235"/>
                  </a:cubicBezTo>
                  <a:lnTo>
                    <a:pt x="2592" y="1982"/>
                  </a:lnTo>
                  <a:cubicBezTo>
                    <a:pt x="2473" y="1863"/>
                    <a:pt x="2473" y="1654"/>
                    <a:pt x="2592" y="1535"/>
                  </a:cubicBezTo>
                  <a:cubicBezTo>
                    <a:pt x="2660" y="1475"/>
                    <a:pt x="2741" y="1445"/>
                    <a:pt x="2822" y="1445"/>
                  </a:cubicBezTo>
                  <a:cubicBezTo>
                    <a:pt x="2902" y="1445"/>
                    <a:pt x="2980" y="1475"/>
                    <a:pt x="3039" y="1535"/>
                  </a:cubicBezTo>
                  <a:lnTo>
                    <a:pt x="3293" y="1788"/>
                  </a:lnTo>
                  <a:cubicBezTo>
                    <a:pt x="3457" y="1669"/>
                    <a:pt x="3650" y="1594"/>
                    <a:pt x="3859" y="1550"/>
                  </a:cubicBezTo>
                  <a:lnTo>
                    <a:pt x="3859" y="1222"/>
                  </a:lnTo>
                  <a:cubicBezTo>
                    <a:pt x="3851" y="1006"/>
                    <a:pt x="4008" y="898"/>
                    <a:pt x="4166" y="898"/>
                  </a:cubicBezTo>
                  <a:close/>
                  <a:moveTo>
                    <a:pt x="4157" y="0"/>
                  </a:moveTo>
                  <a:cubicBezTo>
                    <a:pt x="1386" y="0"/>
                    <a:pt x="0" y="3352"/>
                    <a:pt x="1952" y="5304"/>
                  </a:cubicBezTo>
                  <a:cubicBezTo>
                    <a:pt x="2589" y="5941"/>
                    <a:pt x="3372" y="6227"/>
                    <a:pt x="4140" y="6227"/>
                  </a:cubicBezTo>
                  <a:cubicBezTo>
                    <a:pt x="5739" y="6227"/>
                    <a:pt x="7270" y="4987"/>
                    <a:pt x="7270" y="3114"/>
                  </a:cubicBezTo>
                  <a:cubicBezTo>
                    <a:pt x="7270" y="1386"/>
                    <a:pt x="5870" y="0"/>
                    <a:pt x="4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2;p44">
              <a:extLst>
                <a:ext uri="{FF2B5EF4-FFF2-40B4-BE49-F238E27FC236}">
                  <a16:creationId xmlns:a16="http://schemas.microsoft.com/office/drawing/2014/main" id="{12F6934E-E82D-470D-528C-F1C9A70272AA}"/>
                </a:ext>
              </a:extLst>
            </p:cNvPr>
            <p:cNvSpPr/>
            <p:nvPr/>
          </p:nvSpPr>
          <p:spPr>
            <a:xfrm>
              <a:off x="5691338" y="2157999"/>
              <a:ext cx="50916" cy="43672"/>
            </a:xfrm>
            <a:custGeom>
              <a:avLst/>
              <a:gdLst/>
              <a:ahLst/>
              <a:cxnLst/>
              <a:rect l="l" t="t" r="r" b="b"/>
              <a:pathLst>
                <a:path w="2221" h="1905" extrusionOk="0">
                  <a:moveTo>
                    <a:pt x="1262" y="633"/>
                  </a:moveTo>
                  <a:cubicBezTo>
                    <a:pt x="1423" y="633"/>
                    <a:pt x="1580" y="763"/>
                    <a:pt x="1580" y="954"/>
                  </a:cubicBezTo>
                  <a:cubicBezTo>
                    <a:pt x="1580" y="1118"/>
                    <a:pt x="1445" y="1267"/>
                    <a:pt x="1267" y="1267"/>
                  </a:cubicBezTo>
                  <a:cubicBezTo>
                    <a:pt x="984" y="1267"/>
                    <a:pt x="850" y="924"/>
                    <a:pt x="1043" y="731"/>
                  </a:cubicBezTo>
                  <a:cubicBezTo>
                    <a:pt x="1106" y="663"/>
                    <a:pt x="1185" y="633"/>
                    <a:pt x="1262" y="633"/>
                  </a:cubicBezTo>
                  <a:close/>
                  <a:moveTo>
                    <a:pt x="1267" y="1"/>
                  </a:moveTo>
                  <a:cubicBezTo>
                    <a:pt x="418" y="1"/>
                    <a:pt x="0" y="1028"/>
                    <a:pt x="596" y="1624"/>
                  </a:cubicBezTo>
                  <a:cubicBezTo>
                    <a:pt x="790" y="1818"/>
                    <a:pt x="1028" y="1904"/>
                    <a:pt x="1263" y="1904"/>
                  </a:cubicBezTo>
                  <a:cubicBezTo>
                    <a:pt x="1751" y="1904"/>
                    <a:pt x="2220" y="1528"/>
                    <a:pt x="2220" y="954"/>
                  </a:cubicBezTo>
                  <a:cubicBezTo>
                    <a:pt x="2220" y="433"/>
                    <a:pt x="1788" y="1"/>
                    <a:pt x="1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3;p44">
              <a:extLst>
                <a:ext uri="{FF2B5EF4-FFF2-40B4-BE49-F238E27FC236}">
                  <a16:creationId xmlns:a16="http://schemas.microsoft.com/office/drawing/2014/main" id="{DEB253C8-D1C8-136D-68A6-7648E0BCA7AB}"/>
                </a:ext>
              </a:extLst>
            </p:cNvPr>
            <p:cNvSpPr/>
            <p:nvPr/>
          </p:nvSpPr>
          <p:spPr>
            <a:xfrm>
              <a:off x="5543793" y="2019005"/>
              <a:ext cx="179319" cy="232253"/>
            </a:xfrm>
            <a:custGeom>
              <a:avLst/>
              <a:gdLst/>
              <a:ahLst/>
              <a:cxnLst/>
              <a:rect l="l" t="t" r="r" b="b"/>
              <a:pathLst>
                <a:path w="7822" h="10131" extrusionOk="0">
                  <a:moveTo>
                    <a:pt x="2903" y="3135"/>
                  </a:moveTo>
                  <a:cubicBezTo>
                    <a:pt x="3148" y="3135"/>
                    <a:pt x="3358" y="3451"/>
                    <a:pt x="3129" y="3680"/>
                  </a:cubicBezTo>
                  <a:lnTo>
                    <a:pt x="2235" y="4574"/>
                  </a:lnTo>
                  <a:cubicBezTo>
                    <a:pt x="2168" y="4633"/>
                    <a:pt x="2086" y="4663"/>
                    <a:pt x="2006" y="4663"/>
                  </a:cubicBezTo>
                  <a:cubicBezTo>
                    <a:pt x="1926" y="4663"/>
                    <a:pt x="1848" y="4633"/>
                    <a:pt x="1788" y="4574"/>
                  </a:cubicBezTo>
                  <a:lnTo>
                    <a:pt x="1341" y="4127"/>
                  </a:lnTo>
                  <a:cubicBezTo>
                    <a:pt x="1207" y="3993"/>
                    <a:pt x="1207" y="3784"/>
                    <a:pt x="1341" y="3665"/>
                  </a:cubicBezTo>
                  <a:cubicBezTo>
                    <a:pt x="1406" y="3615"/>
                    <a:pt x="1485" y="3589"/>
                    <a:pt x="1562" y="3589"/>
                  </a:cubicBezTo>
                  <a:cubicBezTo>
                    <a:pt x="1645" y="3589"/>
                    <a:pt x="1727" y="3618"/>
                    <a:pt x="1788" y="3680"/>
                  </a:cubicBezTo>
                  <a:lnTo>
                    <a:pt x="2012" y="3903"/>
                  </a:lnTo>
                  <a:lnTo>
                    <a:pt x="2682" y="3233"/>
                  </a:lnTo>
                  <a:cubicBezTo>
                    <a:pt x="2751" y="3164"/>
                    <a:pt x="2829" y="3135"/>
                    <a:pt x="2903" y="3135"/>
                  </a:cubicBezTo>
                  <a:close/>
                  <a:moveTo>
                    <a:pt x="2898" y="5237"/>
                  </a:moveTo>
                  <a:cubicBezTo>
                    <a:pt x="3145" y="5237"/>
                    <a:pt x="3359" y="5565"/>
                    <a:pt x="3129" y="5795"/>
                  </a:cubicBezTo>
                  <a:lnTo>
                    <a:pt x="2235" y="6689"/>
                  </a:lnTo>
                  <a:cubicBezTo>
                    <a:pt x="2168" y="6749"/>
                    <a:pt x="2086" y="6779"/>
                    <a:pt x="2006" y="6779"/>
                  </a:cubicBezTo>
                  <a:cubicBezTo>
                    <a:pt x="1926" y="6779"/>
                    <a:pt x="1848" y="6749"/>
                    <a:pt x="1788" y="6689"/>
                  </a:cubicBezTo>
                  <a:lnTo>
                    <a:pt x="1341" y="6242"/>
                  </a:lnTo>
                  <a:cubicBezTo>
                    <a:pt x="1207" y="6108"/>
                    <a:pt x="1207" y="5900"/>
                    <a:pt x="1341" y="5780"/>
                  </a:cubicBezTo>
                  <a:cubicBezTo>
                    <a:pt x="1404" y="5725"/>
                    <a:pt x="1480" y="5698"/>
                    <a:pt x="1556" y="5698"/>
                  </a:cubicBezTo>
                  <a:cubicBezTo>
                    <a:pt x="1641" y="5698"/>
                    <a:pt x="1725" y="5732"/>
                    <a:pt x="1788" y="5795"/>
                  </a:cubicBezTo>
                  <a:lnTo>
                    <a:pt x="2012" y="6019"/>
                  </a:lnTo>
                  <a:lnTo>
                    <a:pt x="2682" y="5334"/>
                  </a:lnTo>
                  <a:cubicBezTo>
                    <a:pt x="2750" y="5266"/>
                    <a:pt x="2826" y="5237"/>
                    <a:pt x="2898" y="5237"/>
                  </a:cubicBezTo>
                  <a:close/>
                  <a:moveTo>
                    <a:pt x="2891" y="7363"/>
                  </a:moveTo>
                  <a:cubicBezTo>
                    <a:pt x="3128" y="7363"/>
                    <a:pt x="3325" y="7665"/>
                    <a:pt x="3129" y="7896"/>
                  </a:cubicBezTo>
                  <a:lnTo>
                    <a:pt x="2235" y="8790"/>
                  </a:lnTo>
                  <a:cubicBezTo>
                    <a:pt x="2168" y="8849"/>
                    <a:pt x="2086" y="8879"/>
                    <a:pt x="2006" y="8879"/>
                  </a:cubicBezTo>
                  <a:cubicBezTo>
                    <a:pt x="1926" y="8879"/>
                    <a:pt x="1848" y="8849"/>
                    <a:pt x="1788" y="8790"/>
                  </a:cubicBezTo>
                  <a:lnTo>
                    <a:pt x="1341" y="8343"/>
                  </a:lnTo>
                  <a:cubicBezTo>
                    <a:pt x="1207" y="8224"/>
                    <a:pt x="1207" y="8015"/>
                    <a:pt x="1341" y="7881"/>
                  </a:cubicBezTo>
                  <a:cubicBezTo>
                    <a:pt x="1406" y="7831"/>
                    <a:pt x="1485" y="7805"/>
                    <a:pt x="1562" y="7805"/>
                  </a:cubicBezTo>
                  <a:cubicBezTo>
                    <a:pt x="1645" y="7805"/>
                    <a:pt x="1727" y="7834"/>
                    <a:pt x="1788" y="7896"/>
                  </a:cubicBezTo>
                  <a:lnTo>
                    <a:pt x="2012" y="8119"/>
                  </a:lnTo>
                  <a:lnTo>
                    <a:pt x="2682" y="7449"/>
                  </a:lnTo>
                  <a:cubicBezTo>
                    <a:pt x="2749" y="7389"/>
                    <a:pt x="2822" y="7363"/>
                    <a:pt x="2891" y="7363"/>
                  </a:cubicBezTo>
                  <a:close/>
                  <a:moveTo>
                    <a:pt x="954" y="0"/>
                  </a:moveTo>
                  <a:cubicBezTo>
                    <a:pt x="433" y="0"/>
                    <a:pt x="1" y="417"/>
                    <a:pt x="1" y="954"/>
                  </a:cubicBezTo>
                  <a:lnTo>
                    <a:pt x="1" y="9177"/>
                  </a:lnTo>
                  <a:cubicBezTo>
                    <a:pt x="1" y="9699"/>
                    <a:pt x="433" y="10131"/>
                    <a:pt x="954" y="10131"/>
                  </a:cubicBezTo>
                  <a:lnTo>
                    <a:pt x="5617" y="10131"/>
                  </a:lnTo>
                  <a:cubicBezTo>
                    <a:pt x="4991" y="9713"/>
                    <a:pt x="4515" y="9118"/>
                    <a:pt x="4232" y="8432"/>
                  </a:cubicBezTo>
                  <a:lnTo>
                    <a:pt x="3934" y="8432"/>
                  </a:lnTo>
                  <a:cubicBezTo>
                    <a:pt x="3919" y="8434"/>
                    <a:pt x="3905" y="8434"/>
                    <a:pt x="3892" y="8434"/>
                  </a:cubicBezTo>
                  <a:cubicBezTo>
                    <a:pt x="3481" y="8434"/>
                    <a:pt x="3486" y="7806"/>
                    <a:pt x="3905" y="7806"/>
                  </a:cubicBezTo>
                  <a:cubicBezTo>
                    <a:pt x="3915" y="7806"/>
                    <a:pt x="3924" y="7806"/>
                    <a:pt x="3934" y="7807"/>
                  </a:cubicBezTo>
                  <a:lnTo>
                    <a:pt x="4053" y="7807"/>
                  </a:lnTo>
                  <a:cubicBezTo>
                    <a:pt x="3993" y="7538"/>
                    <a:pt x="3963" y="7285"/>
                    <a:pt x="3963" y="7017"/>
                  </a:cubicBezTo>
                  <a:cubicBezTo>
                    <a:pt x="3963" y="6779"/>
                    <a:pt x="3993" y="6555"/>
                    <a:pt x="4038" y="6332"/>
                  </a:cubicBezTo>
                  <a:lnTo>
                    <a:pt x="3934" y="6332"/>
                  </a:lnTo>
                  <a:cubicBezTo>
                    <a:pt x="3502" y="6332"/>
                    <a:pt x="3502" y="5691"/>
                    <a:pt x="3934" y="5691"/>
                  </a:cubicBezTo>
                  <a:lnTo>
                    <a:pt x="4202" y="5691"/>
                  </a:lnTo>
                  <a:cubicBezTo>
                    <a:pt x="4425" y="5125"/>
                    <a:pt x="4768" y="4618"/>
                    <a:pt x="5230" y="4216"/>
                  </a:cubicBezTo>
                  <a:lnTo>
                    <a:pt x="3919" y="4216"/>
                  </a:lnTo>
                  <a:cubicBezTo>
                    <a:pt x="3502" y="4216"/>
                    <a:pt x="3502" y="3591"/>
                    <a:pt x="3919" y="3591"/>
                  </a:cubicBezTo>
                  <a:lnTo>
                    <a:pt x="6198" y="3591"/>
                  </a:lnTo>
                  <a:cubicBezTo>
                    <a:pt x="6675" y="3382"/>
                    <a:pt x="7181" y="3263"/>
                    <a:pt x="7703" y="3263"/>
                  </a:cubicBezTo>
                  <a:lnTo>
                    <a:pt x="7822" y="3263"/>
                  </a:lnTo>
                  <a:lnTo>
                    <a:pt x="7822" y="954"/>
                  </a:lnTo>
                  <a:cubicBezTo>
                    <a:pt x="7822" y="417"/>
                    <a:pt x="7405" y="0"/>
                    <a:pt x="6868" y="0"/>
                  </a:cubicBezTo>
                  <a:lnTo>
                    <a:pt x="6347" y="0"/>
                  </a:lnTo>
                  <a:lnTo>
                    <a:pt x="6347" y="209"/>
                  </a:lnTo>
                  <a:cubicBezTo>
                    <a:pt x="6347" y="671"/>
                    <a:pt x="6049" y="1073"/>
                    <a:pt x="5602" y="1222"/>
                  </a:cubicBezTo>
                  <a:lnTo>
                    <a:pt x="5602" y="1475"/>
                  </a:lnTo>
                  <a:cubicBezTo>
                    <a:pt x="5602" y="2056"/>
                    <a:pt x="5125" y="2533"/>
                    <a:pt x="4544" y="2533"/>
                  </a:cubicBezTo>
                  <a:lnTo>
                    <a:pt x="3278" y="2533"/>
                  </a:lnTo>
                  <a:cubicBezTo>
                    <a:pt x="2697" y="2533"/>
                    <a:pt x="2220" y="2056"/>
                    <a:pt x="2220" y="1475"/>
                  </a:cubicBezTo>
                  <a:lnTo>
                    <a:pt x="2220" y="1222"/>
                  </a:lnTo>
                  <a:cubicBezTo>
                    <a:pt x="1788" y="1073"/>
                    <a:pt x="1476" y="671"/>
                    <a:pt x="1476" y="209"/>
                  </a:cubicBezTo>
                  <a:lnTo>
                    <a:pt x="1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4;p44">
              <a:extLst>
                <a:ext uri="{FF2B5EF4-FFF2-40B4-BE49-F238E27FC236}">
                  <a16:creationId xmlns:a16="http://schemas.microsoft.com/office/drawing/2014/main" id="{DF934888-8027-8A7E-A649-3B50D04EC8AA}"/>
                </a:ext>
              </a:extLst>
            </p:cNvPr>
            <p:cNvSpPr/>
            <p:nvPr/>
          </p:nvSpPr>
          <p:spPr>
            <a:xfrm>
              <a:off x="5609359" y="2048028"/>
              <a:ext cx="48532" cy="14374"/>
            </a:xfrm>
            <a:custGeom>
              <a:avLst/>
              <a:gdLst/>
              <a:ahLst/>
              <a:cxnLst/>
              <a:rect l="l" t="t" r="r" b="b"/>
              <a:pathLst>
                <a:path w="2117" h="627" extrusionOk="0">
                  <a:moveTo>
                    <a:pt x="1" y="1"/>
                  </a:moveTo>
                  <a:lnTo>
                    <a:pt x="1" y="209"/>
                  </a:lnTo>
                  <a:cubicBezTo>
                    <a:pt x="1" y="447"/>
                    <a:pt x="195" y="626"/>
                    <a:pt x="433" y="626"/>
                  </a:cubicBezTo>
                  <a:lnTo>
                    <a:pt x="1684" y="626"/>
                  </a:lnTo>
                  <a:cubicBezTo>
                    <a:pt x="1923" y="626"/>
                    <a:pt x="2116" y="447"/>
                    <a:pt x="2116" y="209"/>
                  </a:cubicBezTo>
                  <a:lnTo>
                    <a:pt x="21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08;p44">
            <a:extLst>
              <a:ext uri="{FF2B5EF4-FFF2-40B4-BE49-F238E27FC236}">
                <a16:creationId xmlns:a16="http://schemas.microsoft.com/office/drawing/2014/main" id="{25B9988A-9DCD-39C5-8E24-C279C88E8943}"/>
              </a:ext>
            </a:extLst>
          </p:cNvPr>
          <p:cNvSpPr/>
          <p:nvPr/>
        </p:nvSpPr>
        <p:spPr>
          <a:xfrm>
            <a:off x="1887572" y="3132457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sp>
        <p:nvSpPr>
          <p:cNvPr id="33" name="Google Shape;966;p40">
            <a:extLst>
              <a:ext uri="{FF2B5EF4-FFF2-40B4-BE49-F238E27FC236}">
                <a16:creationId xmlns:a16="http://schemas.microsoft.com/office/drawing/2014/main" id="{A34E7E08-F8C8-D1FA-3B2C-8EB1C683F61F}"/>
              </a:ext>
            </a:extLst>
          </p:cNvPr>
          <p:cNvSpPr txBox="1">
            <a:spLocks/>
          </p:cNvSpPr>
          <p:nvPr/>
        </p:nvSpPr>
        <p:spPr>
          <a:xfrm>
            <a:off x="2361309" y="1904732"/>
            <a:ext cx="20292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L</a:t>
            </a:r>
            <a:r>
              <a:rPr lang="en-ID" dirty="0"/>
              <a:t>EVEL</a:t>
            </a:r>
          </a:p>
        </p:txBody>
      </p:sp>
      <p:sp>
        <p:nvSpPr>
          <p:cNvPr id="47" name="Google Shape;966;p40">
            <a:extLst>
              <a:ext uri="{FF2B5EF4-FFF2-40B4-BE49-F238E27FC236}">
                <a16:creationId xmlns:a16="http://schemas.microsoft.com/office/drawing/2014/main" id="{66B0014E-5880-2EF9-8FD4-93ED218C4FBF}"/>
              </a:ext>
            </a:extLst>
          </p:cNvPr>
          <p:cNvSpPr txBox="1">
            <a:spLocks/>
          </p:cNvSpPr>
          <p:nvPr/>
        </p:nvSpPr>
        <p:spPr>
          <a:xfrm>
            <a:off x="1174293" y="3831416"/>
            <a:ext cx="2029200" cy="54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PLAYER</a:t>
            </a:r>
            <a:endParaRPr lang="en-ID" dirty="0"/>
          </a:p>
        </p:txBody>
      </p:sp>
      <p:sp>
        <p:nvSpPr>
          <p:cNvPr id="1016" name="Google Shape;966;p40">
            <a:extLst>
              <a:ext uri="{FF2B5EF4-FFF2-40B4-BE49-F238E27FC236}">
                <a16:creationId xmlns:a16="http://schemas.microsoft.com/office/drawing/2014/main" id="{3CC95636-71C4-00C2-FBF3-03EDD5AEA27D}"/>
              </a:ext>
            </a:extLst>
          </p:cNvPr>
          <p:cNvSpPr txBox="1">
            <a:spLocks/>
          </p:cNvSpPr>
          <p:nvPr/>
        </p:nvSpPr>
        <p:spPr>
          <a:xfrm>
            <a:off x="6189235" y="1900723"/>
            <a:ext cx="20292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ENEMY</a:t>
            </a:r>
            <a:endParaRPr lang="en-ID" dirty="0"/>
          </a:p>
        </p:txBody>
      </p:sp>
      <p:sp>
        <p:nvSpPr>
          <p:cNvPr id="1024" name="Google Shape;1108;p44">
            <a:extLst>
              <a:ext uri="{FF2B5EF4-FFF2-40B4-BE49-F238E27FC236}">
                <a16:creationId xmlns:a16="http://schemas.microsoft.com/office/drawing/2014/main" id="{402F78C2-D4E2-E096-082E-08EB67BDF970}"/>
              </a:ext>
            </a:extLst>
          </p:cNvPr>
          <p:cNvSpPr/>
          <p:nvPr/>
        </p:nvSpPr>
        <p:spPr>
          <a:xfrm>
            <a:off x="4855954" y="1352511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1018" name="Google Shape;5566;p62">
            <a:extLst>
              <a:ext uri="{FF2B5EF4-FFF2-40B4-BE49-F238E27FC236}">
                <a16:creationId xmlns:a16="http://schemas.microsoft.com/office/drawing/2014/main" id="{9AA719A9-8888-714F-4FD6-73303CA7B916}"/>
              </a:ext>
            </a:extLst>
          </p:cNvPr>
          <p:cNvGrpSpPr/>
          <p:nvPr/>
        </p:nvGrpSpPr>
        <p:grpSpPr>
          <a:xfrm>
            <a:off x="5009979" y="1519386"/>
            <a:ext cx="288000" cy="288000"/>
            <a:chOff x="6235400" y="249400"/>
            <a:chExt cx="481825" cy="481825"/>
          </a:xfrm>
          <a:solidFill>
            <a:srgbClr val="002060"/>
          </a:solidFill>
        </p:grpSpPr>
        <p:sp>
          <p:nvSpPr>
            <p:cNvPr id="1019" name="Google Shape;5567;p62">
              <a:extLst>
                <a:ext uri="{FF2B5EF4-FFF2-40B4-BE49-F238E27FC236}">
                  <a16:creationId xmlns:a16="http://schemas.microsoft.com/office/drawing/2014/main" id="{A4535940-1686-0158-CF0A-CCF464DC74D5}"/>
                </a:ext>
              </a:extLst>
            </p:cNvPr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0" name="Google Shape;5568;p62">
              <a:extLst>
                <a:ext uri="{FF2B5EF4-FFF2-40B4-BE49-F238E27FC236}">
                  <a16:creationId xmlns:a16="http://schemas.microsoft.com/office/drawing/2014/main" id="{2AE46F71-6A08-0388-F219-1B7AF9846E97}"/>
                </a:ext>
              </a:extLst>
            </p:cNvPr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1" name="Google Shape;5569;p62">
              <a:extLst>
                <a:ext uri="{FF2B5EF4-FFF2-40B4-BE49-F238E27FC236}">
                  <a16:creationId xmlns:a16="http://schemas.microsoft.com/office/drawing/2014/main" id="{AD60A8C0-2ECD-29A4-405C-3BF62E7D71A0}"/>
                </a:ext>
              </a:extLst>
            </p:cNvPr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2" name="Google Shape;5570;p62">
              <a:extLst>
                <a:ext uri="{FF2B5EF4-FFF2-40B4-BE49-F238E27FC236}">
                  <a16:creationId xmlns:a16="http://schemas.microsoft.com/office/drawing/2014/main" id="{EFE30FAF-AC8A-2D96-FBE7-9AAABCFC322C}"/>
                </a:ext>
              </a:extLst>
            </p:cNvPr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3" name="Google Shape;5571;p62">
              <a:extLst>
                <a:ext uri="{FF2B5EF4-FFF2-40B4-BE49-F238E27FC236}">
                  <a16:creationId xmlns:a16="http://schemas.microsoft.com/office/drawing/2014/main" id="{197484C6-3456-DD2C-E5A9-C0C13F909257}"/>
                </a:ext>
              </a:extLst>
            </p:cNvPr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25" name="Google Shape;966;p40">
            <a:extLst>
              <a:ext uri="{FF2B5EF4-FFF2-40B4-BE49-F238E27FC236}">
                <a16:creationId xmlns:a16="http://schemas.microsoft.com/office/drawing/2014/main" id="{B67C0EEB-0B94-E4CB-AB97-2D9044D88843}"/>
              </a:ext>
            </a:extLst>
          </p:cNvPr>
          <p:cNvSpPr txBox="1">
            <a:spLocks/>
          </p:cNvSpPr>
          <p:nvPr/>
        </p:nvSpPr>
        <p:spPr>
          <a:xfrm>
            <a:off x="4147800" y="1896603"/>
            <a:ext cx="20292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TILE</a:t>
            </a:r>
            <a:endParaRPr lang="en-ID" dirty="0"/>
          </a:p>
        </p:txBody>
      </p:sp>
      <p:sp>
        <p:nvSpPr>
          <p:cNvPr id="1032" name="Google Shape;966;p40">
            <a:extLst>
              <a:ext uri="{FF2B5EF4-FFF2-40B4-BE49-F238E27FC236}">
                <a16:creationId xmlns:a16="http://schemas.microsoft.com/office/drawing/2014/main" id="{DC2FDB1B-A211-B64C-AD77-1418682F193E}"/>
              </a:ext>
            </a:extLst>
          </p:cNvPr>
          <p:cNvSpPr txBox="1">
            <a:spLocks/>
          </p:cNvSpPr>
          <p:nvPr/>
        </p:nvSpPr>
        <p:spPr>
          <a:xfrm>
            <a:off x="391920" y="1902813"/>
            <a:ext cx="20292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GAME</a:t>
            </a:r>
            <a:endParaRPr lang="en-ID" dirty="0"/>
          </a:p>
        </p:txBody>
      </p:sp>
      <p:grpSp>
        <p:nvGrpSpPr>
          <p:cNvPr id="1033" name="Google Shape;5889;p62">
            <a:extLst>
              <a:ext uri="{FF2B5EF4-FFF2-40B4-BE49-F238E27FC236}">
                <a16:creationId xmlns:a16="http://schemas.microsoft.com/office/drawing/2014/main" id="{7B70C22F-A31C-E138-CABD-1380156FEB79}"/>
              </a:ext>
            </a:extLst>
          </p:cNvPr>
          <p:cNvGrpSpPr/>
          <p:nvPr/>
        </p:nvGrpSpPr>
        <p:grpSpPr>
          <a:xfrm>
            <a:off x="2109374" y="3294391"/>
            <a:ext cx="159039" cy="317417"/>
            <a:chOff x="4584810" y="4399275"/>
            <a:chExt cx="225875" cy="450813"/>
          </a:xfrm>
          <a:solidFill>
            <a:srgbClr val="002060"/>
          </a:solidFill>
        </p:grpSpPr>
        <p:sp>
          <p:nvSpPr>
            <p:cNvPr id="1034" name="Google Shape;5890;p62">
              <a:extLst>
                <a:ext uri="{FF2B5EF4-FFF2-40B4-BE49-F238E27FC236}">
                  <a16:creationId xmlns:a16="http://schemas.microsoft.com/office/drawing/2014/main" id="{76FAC927-6A32-1569-EE69-709ACF02E87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5" name="Google Shape;5891;p62">
              <a:extLst>
                <a:ext uri="{FF2B5EF4-FFF2-40B4-BE49-F238E27FC236}">
                  <a16:creationId xmlns:a16="http://schemas.microsoft.com/office/drawing/2014/main" id="{5EA8C169-6328-4E45-3B4C-AA27C63B88A3}"/>
                </a:ext>
              </a:extLst>
            </p:cNvPr>
            <p:cNvSpPr/>
            <p:nvPr/>
          </p:nvSpPr>
          <p:spPr>
            <a:xfrm>
              <a:off x="4584810" y="4481187"/>
              <a:ext cx="225875" cy="368901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040" name="Google Shape;1108;p44">
            <a:extLst>
              <a:ext uri="{FF2B5EF4-FFF2-40B4-BE49-F238E27FC236}">
                <a16:creationId xmlns:a16="http://schemas.microsoft.com/office/drawing/2014/main" id="{8419D91D-A59A-5C20-6F36-519148D7C537}"/>
              </a:ext>
            </a:extLst>
          </p:cNvPr>
          <p:cNvSpPr/>
          <p:nvPr/>
        </p:nvSpPr>
        <p:spPr>
          <a:xfrm>
            <a:off x="4038382" y="3125809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sp>
        <p:nvSpPr>
          <p:cNvPr id="1039" name="Google Shape;1108;p44">
            <a:extLst>
              <a:ext uri="{FF2B5EF4-FFF2-40B4-BE49-F238E27FC236}">
                <a16:creationId xmlns:a16="http://schemas.microsoft.com/office/drawing/2014/main" id="{618D5192-5B48-2CB4-27D9-C0C7EB76963B}"/>
              </a:ext>
            </a:extLst>
          </p:cNvPr>
          <p:cNvSpPr/>
          <p:nvPr/>
        </p:nvSpPr>
        <p:spPr>
          <a:xfrm>
            <a:off x="6902485" y="1329128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sp>
        <p:nvSpPr>
          <p:cNvPr id="1041" name="Google Shape;1108;p44">
            <a:extLst>
              <a:ext uri="{FF2B5EF4-FFF2-40B4-BE49-F238E27FC236}">
                <a16:creationId xmlns:a16="http://schemas.microsoft.com/office/drawing/2014/main" id="{15C1655A-16EA-4F37-7CB5-8EF5C2A74439}"/>
              </a:ext>
            </a:extLst>
          </p:cNvPr>
          <p:cNvSpPr/>
          <p:nvPr/>
        </p:nvSpPr>
        <p:spPr>
          <a:xfrm>
            <a:off x="1125628" y="1344356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1027" name="Google Shape;8391;p68">
            <a:extLst>
              <a:ext uri="{FF2B5EF4-FFF2-40B4-BE49-F238E27FC236}">
                <a16:creationId xmlns:a16="http://schemas.microsoft.com/office/drawing/2014/main" id="{72D2C9F0-0B64-D988-606E-F8B3E7A1CF68}"/>
              </a:ext>
            </a:extLst>
          </p:cNvPr>
          <p:cNvGrpSpPr/>
          <p:nvPr/>
        </p:nvGrpSpPr>
        <p:grpSpPr>
          <a:xfrm>
            <a:off x="1282978" y="1533059"/>
            <a:ext cx="288000" cy="252000"/>
            <a:chOff x="-3037625" y="3254850"/>
            <a:chExt cx="299325" cy="256775"/>
          </a:xfrm>
          <a:solidFill>
            <a:srgbClr val="002060"/>
          </a:solidFill>
        </p:grpSpPr>
        <p:sp>
          <p:nvSpPr>
            <p:cNvPr id="1028" name="Google Shape;8392;p68">
              <a:extLst>
                <a:ext uri="{FF2B5EF4-FFF2-40B4-BE49-F238E27FC236}">
                  <a16:creationId xmlns:a16="http://schemas.microsoft.com/office/drawing/2014/main" id="{B1FAD3AD-03C5-FFE2-0FC6-2D6A7AECEF6F}"/>
                </a:ext>
              </a:extLst>
            </p:cNvPr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8393;p68">
              <a:extLst>
                <a:ext uri="{FF2B5EF4-FFF2-40B4-BE49-F238E27FC236}">
                  <a16:creationId xmlns:a16="http://schemas.microsoft.com/office/drawing/2014/main" id="{52654813-995B-1857-EB6F-B5A2A00A0F9B}"/>
                </a:ext>
              </a:extLst>
            </p:cNvPr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8394;p68">
              <a:extLst>
                <a:ext uri="{FF2B5EF4-FFF2-40B4-BE49-F238E27FC236}">
                  <a16:creationId xmlns:a16="http://schemas.microsoft.com/office/drawing/2014/main" id="{208CD8EA-D815-C462-4701-127C678C0D85}"/>
                </a:ext>
              </a:extLst>
            </p:cNvPr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8395;p68">
              <a:extLst>
                <a:ext uri="{FF2B5EF4-FFF2-40B4-BE49-F238E27FC236}">
                  <a16:creationId xmlns:a16="http://schemas.microsoft.com/office/drawing/2014/main" id="{377D0D60-08B5-BD99-DB6F-582FA7AFF320}"/>
                </a:ext>
              </a:extLst>
            </p:cNvPr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5582;p62">
            <a:extLst>
              <a:ext uri="{FF2B5EF4-FFF2-40B4-BE49-F238E27FC236}">
                <a16:creationId xmlns:a16="http://schemas.microsoft.com/office/drawing/2014/main" id="{41CAD41D-CF2D-82F3-C1D2-C400BDBC095A}"/>
              </a:ext>
            </a:extLst>
          </p:cNvPr>
          <p:cNvGrpSpPr/>
          <p:nvPr/>
        </p:nvGrpSpPr>
        <p:grpSpPr>
          <a:xfrm>
            <a:off x="4171695" y="3263319"/>
            <a:ext cx="339306" cy="339253"/>
            <a:chOff x="2685825" y="840375"/>
            <a:chExt cx="481900" cy="481825"/>
          </a:xfrm>
          <a:solidFill>
            <a:srgbClr val="002060"/>
          </a:solidFill>
        </p:grpSpPr>
        <p:sp>
          <p:nvSpPr>
            <p:cNvPr id="1037" name="Google Shape;5583;p62">
              <a:extLst>
                <a:ext uri="{FF2B5EF4-FFF2-40B4-BE49-F238E27FC236}">
                  <a16:creationId xmlns:a16="http://schemas.microsoft.com/office/drawing/2014/main" id="{A71D8070-9241-CBB6-85A7-732626BFC49C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8" name="Google Shape;5584;p62">
              <a:extLst>
                <a:ext uri="{FF2B5EF4-FFF2-40B4-BE49-F238E27FC236}">
                  <a16:creationId xmlns:a16="http://schemas.microsoft.com/office/drawing/2014/main" id="{E9510F2C-9801-384C-726E-28888F154903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7259;p65">
            <a:extLst>
              <a:ext uri="{FF2B5EF4-FFF2-40B4-BE49-F238E27FC236}">
                <a16:creationId xmlns:a16="http://schemas.microsoft.com/office/drawing/2014/main" id="{0FB58EA3-78F7-B9EF-DB1A-0971360633CD}"/>
              </a:ext>
            </a:extLst>
          </p:cNvPr>
          <p:cNvGrpSpPr/>
          <p:nvPr/>
        </p:nvGrpSpPr>
        <p:grpSpPr>
          <a:xfrm>
            <a:off x="7059835" y="1505253"/>
            <a:ext cx="288000" cy="288000"/>
            <a:chOff x="-52043575" y="3983125"/>
            <a:chExt cx="319000" cy="318500"/>
          </a:xfrm>
          <a:solidFill>
            <a:srgbClr val="002060"/>
          </a:solidFill>
        </p:grpSpPr>
        <p:sp>
          <p:nvSpPr>
            <p:cNvPr id="50" name="Google Shape;7260;p65">
              <a:extLst>
                <a:ext uri="{FF2B5EF4-FFF2-40B4-BE49-F238E27FC236}">
                  <a16:creationId xmlns:a16="http://schemas.microsoft.com/office/drawing/2014/main" id="{CD692FD3-8600-E8D9-9F39-B3594D141D05}"/>
                </a:ext>
              </a:extLst>
            </p:cNvPr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61;p65">
              <a:extLst>
                <a:ext uri="{FF2B5EF4-FFF2-40B4-BE49-F238E27FC236}">
                  <a16:creationId xmlns:a16="http://schemas.microsoft.com/office/drawing/2014/main" id="{9C75F087-9EA5-0422-8732-E984187E942B}"/>
                </a:ext>
              </a:extLst>
            </p:cNvPr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62;p65">
              <a:extLst>
                <a:ext uri="{FF2B5EF4-FFF2-40B4-BE49-F238E27FC236}">
                  <a16:creationId xmlns:a16="http://schemas.microsoft.com/office/drawing/2014/main" id="{32A5D58F-307F-4E85-848E-307508A7F6E1}"/>
                </a:ext>
              </a:extLst>
            </p:cNvPr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63;p65">
              <a:extLst>
                <a:ext uri="{FF2B5EF4-FFF2-40B4-BE49-F238E27FC236}">
                  <a16:creationId xmlns:a16="http://schemas.microsoft.com/office/drawing/2014/main" id="{DC68469C-6B8D-4D06-79F4-DC2E992F372F}"/>
                </a:ext>
              </a:extLst>
            </p:cNvPr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64;p65">
              <a:extLst>
                <a:ext uri="{FF2B5EF4-FFF2-40B4-BE49-F238E27FC236}">
                  <a16:creationId xmlns:a16="http://schemas.microsoft.com/office/drawing/2014/main" id="{F9B6179D-1AA7-1093-E672-C3750D9081D7}"/>
                </a:ext>
              </a:extLst>
            </p:cNvPr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65;p65">
              <a:extLst>
                <a:ext uri="{FF2B5EF4-FFF2-40B4-BE49-F238E27FC236}">
                  <a16:creationId xmlns:a16="http://schemas.microsoft.com/office/drawing/2014/main" id="{41AEBF1D-6BFA-69EE-0EB4-B48F2DE5B6D2}"/>
                </a:ext>
              </a:extLst>
            </p:cNvPr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7266;p65">
              <a:extLst>
                <a:ext uri="{FF2B5EF4-FFF2-40B4-BE49-F238E27FC236}">
                  <a16:creationId xmlns:a16="http://schemas.microsoft.com/office/drawing/2014/main" id="{801A5BF5-2227-F1BE-97D1-0E2EE64C29CD}"/>
                </a:ext>
              </a:extLst>
            </p:cNvPr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67;p65">
              <a:extLst>
                <a:ext uri="{FF2B5EF4-FFF2-40B4-BE49-F238E27FC236}">
                  <a16:creationId xmlns:a16="http://schemas.microsoft.com/office/drawing/2014/main" id="{28CA2D2B-3AD9-F68F-15C8-C341C4DE180F}"/>
                </a:ext>
              </a:extLst>
            </p:cNvPr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68;p65">
              <a:extLst>
                <a:ext uri="{FF2B5EF4-FFF2-40B4-BE49-F238E27FC236}">
                  <a16:creationId xmlns:a16="http://schemas.microsoft.com/office/drawing/2014/main" id="{CC0B1541-E8EC-FE2A-9C56-E0F9BC447B8E}"/>
                </a:ext>
              </a:extLst>
            </p:cNvPr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966;p40">
            <a:extLst>
              <a:ext uri="{FF2B5EF4-FFF2-40B4-BE49-F238E27FC236}">
                <a16:creationId xmlns:a16="http://schemas.microsoft.com/office/drawing/2014/main" id="{284B2B54-C81E-0565-65DC-80FBA18F4169}"/>
              </a:ext>
            </a:extLst>
          </p:cNvPr>
          <p:cNvSpPr txBox="1">
            <a:spLocks/>
          </p:cNvSpPr>
          <p:nvPr/>
        </p:nvSpPr>
        <p:spPr>
          <a:xfrm>
            <a:off x="3323341" y="3832429"/>
            <a:ext cx="2029200" cy="54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BLOCK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subTitle" idx="4"/>
          </p:nvPr>
        </p:nvSpPr>
        <p:spPr>
          <a:xfrm>
            <a:off x="2171044" y="2095371"/>
            <a:ext cx="899998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GAME</a:t>
            </a:r>
            <a:endParaRPr dirty="0"/>
          </a:p>
        </p:txBody>
      </p:sp>
      <p:sp>
        <p:nvSpPr>
          <p:cNvPr id="729" name="Google Shape;729;p31"/>
          <p:cNvSpPr txBox="1">
            <a:spLocks noGrp="1"/>
          </p:cNvSpPr>
          <p:nvPr>
            <p:ph type="title"/>
          </p:nvPr>
        </p:nvSpPr>
        <p:spPr>
          <a:xfrm>
            <a:off x="720000" y="85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IDENTIFIKASI OBJEK</a:t>
            </a:r>
            <a:endParaRPr lang="en-ID" b="0"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8"/>
          </p:nvPr>
        </p:nvSpPr>
        <p:spPr>
          <a:xfrm>
            <a:off x="1357004" y="2389672"/>
            <a:ext cx="2587549" cy="1601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jalannya</a:t>
            </a:r>
            <a:r>
              <a:rPr lang="en-ID" dirty="0"/>
              <a:t> </a:t>
            </a:r>
            <a:r>
              <a:rPr lang="en-ID" dirty="0" err="1"/>
              <a:t>permainan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score dan level </a:t>
            </a:r>
            <a:r>
              <a:rPr lang="en-ID" dirty="0" err="1"/>
              <a:t>permainan</a:t>
            </a:r>
            <a:r>
              <a:rPr lang="en-ID" dirty="0"/>
              <a:t>.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PBO pada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enkapsulasi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menyembunyikan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score dan level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 </a:t>
            </a:r>
            <a:r>
              <a:rPr lang="en-ID" dirty="0" err="1"/>
              <a:t>serta</a:t>
            </a:r>
            <a:r>
              <a:rPr lang="en-ID" dirty="0"/>
              <a:t> inheritance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class-level yang </a:t>
            </a:r>
            <a:r>
              <a:rPr lang="en-ID" dirty="0" err="1"/>
              <a:t>digunakan</a:t>
            </a:r>
            <a:r>
              <a:rPr lang="en-ID" dirty="0"/>
              <a:t> pada level.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253CF-2FAD-5502-DE2A-82906178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69" y="1361792"/>
            <a:ext cx="615749" cy="609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F719A8-A597-6CE3-B7F9-D2108725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25" y="1361792"/>
            <a:ext cx="603556" cy="597460"/>
          </a:xfrm>
          <a:prstGeom prst="rect">
            <a:avLst/>
          </a:prstGeom>
        </p:spPr>
      </p:pic>
      <p:sp>
        <p:nvSpPr>
          <p:cNvPr id="16" name="Google Shape;722;p31">
            <a:extLst>
              <a:ext uri="{FF2B5EF4-FFF2-40B4-BE49-F238E27FC236}">
                <a16:creationId xmlns:a16="http://schemas.microsoft.com/office/drawing/2014/main" id="{77F950F0-90E1-7F03-E1C8-B11B71C14089}"/>
              </a:ext>
            </a:extLst>
          </p:cNvPr>
          <p:cNvSpPr txBox="1">
            <a:spLocks/>
          </p:cNvSpPr>
          <p:nvPr/>
        </p:nvSpPr>
        <p:spPr>
          <a:xfrm>
            <a:off x="6024404" y="2089275"/>
            <a:ext cx="899998" cy="35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b="1" dirty="0"/>
              <a:t>L</a:t>
            </a:r>
            <a:r>
              <a:rPr lang="en-ID" b="1" dirty="0"/>
              <a:t>EVEL</a:t>
            </a:r>
            <a:endParaRPr lang="en-ID" dirty="0"/>
          </a:p>
        </p:txBody>
      </p:sp>
      <p:sp>
        <p:nvSpPr>
          <p:cNvPr id="17" name="Google Shape;731;p31">
            <a:extLst>
              <a:ext uri="{FF2B5EF4-FFF2-40B4-BE49-F238E27FC236}">
                <a16:creationId xmlns:a16="http://schemas.microsoft.com/office/drawing/2014/main" id="{BCFF355A-CBD7-95D5-ECCA-29D60C7195A5}"/>
              </a:ext>
            </a:extLst>
          </p:cNvPr>
          <p:cNvSpPr txBox="1">
            <a:spLocks/>
          </p:cNvSpPr>
          <p:nvPr/>
        </p:nvSpPr>
        <p:spPr>
          <a:xfrm>
            <a:off x="5114691" y="2389672"/>
            <a:ext cx="2862147" cy="160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merepresentasikan</a:t>
            </a:r>
            <a:r>
              <a:rPr lang="en-ID" dirty="0"/>
              <a:t> level </a:t>
            </a:r>
            <a:r>
              <a:rPr lang="en-ID" dirty="0" err="1"/>
              <a:t>permainan</a:t>
            </a:r>
            <a:r>
              <a:rPr lang="en-ID" dirty="0"/>
              <a:t>.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PBO pada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enkapsulasi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menyembunyikan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tiles, enemies, dan blocks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polymorphism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pada level.</a:t>
            </a:r>
          </a:p>
        </p:txBody>
      </p:sp>
    </p:spTree>
    <p:extLst>
      <p:ext uri="{BB962C8B-B14F-4D97-AF65-F5344CB8AC3E}">
        <p14:creationId xmlns:p14="http://schemas.microsoft.com/office/powerpoint/2010/main" val="210670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"/>
          <p:cNvSpPr txBox="1">
            <a:spLocks noGrp="1"/>
          </p:cNvSpPr>
          <p:nvPr>
            <p:ph type="title"/>
          </p:nvPr>
        </p:nvSpPr>
        <p:spPr>
          <a:xfrm>
            <a:off x="0" y="-72525"/>
            <a:ext cx="9143999" cy="53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OBJEK</a:t>
            </a:r>
            <a:endParaRPr dirty="0"/>
          </a:p>
        </p:txBody>
      </p:sp>
      <p:sp>
        <p:nvSpPr>
          <p:cNvPr id="711" name="Google Shape;711;p30"/>
          <p:cNvSpPr/>
          <p:nvPr/>
        </p:nvSpPr>
        <p:spPr>
          <a:xfrm>
            <a:off x="-1117985" y="4056500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0"/>
          <p:cNvGrpSpPr/>
          <p:nvPr/>
        </p:nvGrpSpPr>
        <p:grpSpPr>
          <a:xfrm>
            <a:off x="-1438126" y="4379608"/>
            <a:ext cx="269497" cy="230589"/>
            <a:chOff x="-245801" y="266720"/>
            <a:chExt cx="269497" cy="230589"/>
          </a:xfrm>
        </p:grpSpPr>
        <p:sp>
          <p:nvSpPr>
            <p:cNvPr id="713" name="Google Shape;713;p30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22;p31">
            <a:extLst>
              <a:ext uri="{FF2B5EF4-FFF2-40B4-BE49-F238E27FC236}">
                <a16:creationId xmlns:a16="http://schemas.microsoft.com/office/drawing/2014/main" id="{7CCC1B46-7C49-9F73-C564-4A78EF5AFF3A}"/>
              </a:ext>
            </a:extLst>
          </p:cNvPr>
          <p:cNvSpPr txBox="1">
            <a:spLocks/>
          </p:cNvSpPr>
          <p:nvPr/>
        </p:nvSpPr>
        <p:spPr>
          <a:xfrm>
            <a:off x="2193709" y="955582"/>
            <a:ext cx="899998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6"/>
                </a:solidFill>
                <a:latin typeface="Titillium Web" panose="00000500000000000000" pitchFamily="2" charset="0"/>
              </a:rPr>
              <a:t>TILE</a:t>
            </a:r>
            <a:endParaRPr lang="en-ID" sz="2000" dirty="0">
              <a:solidFill>
                <a:schemeClr val="accent6"/>
              </a:solidFill>
              <a:latin typeface="Titillium Web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31A46-5F92-0DC3-CB0E-FF06DB73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56" y="955582"/>
            <a:ext cx="609653" cy="615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2A66D-554D-8D05-9303-A764B1DF2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94" y="2112061"/>
            <a:ext cx="615749" cy="615749"/>
          </a:xfrm>
          <a:prstGeom prst="rect">
            <a:avLst/>
          </a:prstGeom>
        </p:spPr>
      </p:pic>
      <p:sp>
        <p:nvSpPr>
          <p:cNvPr id="5" name="Google Shape;731;p31">
            <a:extLst>
              <a:ext uri="{FF2B5EF4-FFF2-40B4-BE49-F238E27FC236}">
                <a16:creationId xmlns:a16="http://schemas.microsoft.com/office/drawing/2014/main" id="{0D165CA7-9686-E685-13DB-841EA6792CBA}"/>
              </a:ext>
            </a:extLst>
          </p:cNvPr>
          <p:cNvSpPr txBox="1">
            <a:spLocks/>
          </p:cNvSpPr>
          <p:nvPr/>
        </p:nvSpPr>
        <p:spPr>
          <a:xfrm>
            <a:off x="2347468" y="1130307"/>
            <a:ext cx="4449063" cy="76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merepresentasikan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satu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unit tile pada level.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Penerapan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konsep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PBO pada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meliputi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penggunaan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enkapsulasi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menyembunyikan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informasi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tile type dan position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lain.</a:t>
            </a:r>
          </a:p>
        </p:txBody>
      </p:sp>
      <p:sp>
        <p:nvSpPr>
          <p:cNvPr id="6" name="Google Shape;722;p31">
            <a:extLst>
              <a:ext uri="{FF2B5EF4-FFF2-40B4-BE49-F238E27FC236}">
                <a16:creationId xmlns:a16="http://schemas.microsoft.com/office/drawing/2014/main" id="{C2A995CF-6BA5-CCD6-BAB0-A68D6F454DA7}"/>
              </a:ext>
            </a:extLst>
          </p:cNvPr>
          <p:cNvSpPr txBox="1">
            <a:spLocks/>
          </p:cNvSpPr>
          <p:nvPr/>
        </p:nvSpPr>
        <p:spPr>
          <a:xfrm>
            <a:off x="2285349" y="2112061"/>
            <a:ext cx="1080323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6"/>
                </a:solidFill>
                <a:latin typeface="Titillium Web" panose="00000500000000000000" pitchFamily="2" charset="0"/>
              </a:rPr>
              <a:t>ENEMY</a:t>
            </a:r>
            <a:endParaRPr lang="en-ID" sz="2000" dirty="0">
              <a:solidFill>
                <a:schemeClr val="accent6"/>
              </a:solidFill>
              <a:latin typeface="Titillium Web" panose="00000500000000000000" pitchFamily="2" charset="0"/>
            </a:endParaRPr>
          </a:p>
        </p:txBody>
      </p:sp>
      <p:sp>
        <p:nvSpPr>
          <p:cNvPr id="7" name="Google Shape;731;p31">
            <a:extLst>
              <a:ext uri="{FF2B5EF4-FFF2-40B4-BE49-F238E27FC236}">
                <a16:creationId xmlns:a16="http://schemas.microsoft.com/office/drawing/2014/main" id="{8EDC0E27-0291-C2DC-CC90-F34F8D961602}"/>
              </a:ext>
            </a:extLst>
          </p:cNvPr>
          <p:cNvSpPr txBox="1">
            <a:spLocks/>
          </p:cNvSpPr>
          <p:nvPr/>
        </p:nvSpPr>
        <p:spPr>
          <a:xfrm>
            <a:off x="2347468" y="2287384"/>
            <a:ext cx="4449063" cy="76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merepresentasikan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musuh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pada level.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Penerapan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konsep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PBO pada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meliputi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penggunaan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enkapsulasi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menyembunyikan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informasi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enemy type, position, dan velocity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lain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serta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inheritance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membuat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class-level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digunakan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pada enemy.</a:t>
            </a:r>
          </a:p>
        </p:txBody>
      </p:sp>
      <p:sp>
        <p:nvSpPr>
          <p:cNvPr id="8" name="Google Shape;1108;p44">
            <a:extLst>
              <a:ext uri="{FF2B5EF4-FFF2-40B4-BE49-F238E27FC236}">
                <a16:creationId xmlns:a16="http://schemas.microsoft.com/office/drawing/2014/main" id="{C81B4525-6EA8-6CDB-9FF9-6ECCC2B77D0C}"/>
              </a:ext>
            </a:extLst>
          </p:cNvPr>
          <p:cNvSpPr/>
          <p:nvPr/>
        </p:nvSpPr>
        <p:spPr>
          <a:xfrm>
            <a:off x="1584056" y="3592840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9" name="Google Shape;5889;p62">
            <a:extLst>
              <a:ext uri="{FF2B5EF4-FFF2-40B4-BE49-F238E27FC236}">
                <a16:creationId xmlns:a16="http://schemas.microsoft.com/office/drawing/2014/main" id="{FD720DC7-1DB7-FE84-05E0-28D11B739545}"/>
              </a:ext>
            </a:extLst>
          </p:cNvPr>
          <p:cNvGrpSpPr/>
          <p:nvPr/>
        </p:nvGrpSpPr>
        <p:grpSpPr>
          <a:xfrm>
            <a:off x="1805858" y="3754774"/>
            <a:ext cx="159039" cy="317417"/>
            <a:chOff x="4584810" y="4399275"/>
            <a:chExt cx="225875" cy="450813"/>
          </a:xfrm>
          <a:solidFill>
            <a:srgbClr val="002060"/>
          </a:solidFill>
        </p:grpSpPr>
        <p:sp>
          <p:nvSpPr>
            <p:cNvPr id="10" name="Google Shape;5890;p62">
              <a:extLst>
                <a:ext uri="{FF2B5EF4-FFF2-40B4-BE49-F238E27FC236}">
                  <a16:creationId xmlns:a16="http://schemas.microsoft.com/office/drawing/2014/main" id="{E8832CD7-D9F0-64A5-98E1-38729141293C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891;p62">
              <a:extLst>
                <a:ext uri="{FF2B5EF4-FFF2-40B4-BE49-F238E27FC236}">
                  <a16:creationId xmlns:a16="http://schemas.microsoft.com/office/drawing/2014/main" id="{D5970897-A12B-2270-8984-533DC6FFA12C}"/>
                </a:ext>
              </a:extLst>
            </p:cNvPr>
            <p:cNvSpPr/>
            <p:nvPr/>
          </p:nvSpPr>
          <p:spPr>
            <a:xfrm>
              <a:off x="4584810" y="4481187"/>
              <a:ext cx="225875" cy="368901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722;p31">
            <a:extLst>
              <a:ext uri="{FF2B5EF4-FFF2-40B4-BE49-F238E27FC236}">
                <a16:creationId xmlns:a16="http://schemas.microsoft.com/office/drawing/2014/main" id="{A31581BD-B2A0-7BF0-D015-97871B11E196}"/>
              </a:ext>
            </a:extLst>
          </p:cNvPr>
          <p:cNvSpPr txBox="1">
            <a:spLocks/>
          </p:cNvSpPr>
          <p:nvPr/>
        </p:nvSpPr>
        <p:spPr>
          <a:xfrm>
            <a:off x="2266274" y="3592840"/>
            <a:ext cx="1080323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6"/>
                </a:solidFill>
                <a:latin typeface="Titillium Web" panose="00000500000000000000" pitchFamily="2" charset="0"/>
              </a:rPr>
              <a:t>PLAYER</a:t>
            </a:r>
            <a:endParaRPr lang="en-ID" sz="2000" dirty="0">
              <a:solidFill>
                <a:schemeClr val="accent6"/>
              </a:solidFill>
              <a:latin typeface="Titillium Web" panose="00000500000000000000" pitchFamily="2" charset="0"/>
            </a:endParaRPr>
          </a:p>
        </p:txBody>
      </p:sp>
      <p:sp>
        <p:nvSpPr>
          <p:cNvPr id="13" name="Google Shape;731;p31">
            <a:extLst>
              <a:ext uri="{FF2B5EF4-FFF2-40B4-BE49-F238E27FC236}">
                <a16:creationId xmlns:a16="http://schemas.microsoft.com/office/drawing/2014/main" id="{FCE18DDD-4AC8-2038-8A96-F33D7D8A50C1}"/>
              </a:ext>
            </a:extLst>
          </p:cNvPr>
          <p:cNvSpPr txBox="1">
            <a:spLocks/>
          </p:cNvSpPr>
          <p:nvPr/>
        </p:nvSpPr>
        <p:spPr>
          <a:xfrm>
            <a:off x="2311529" y="3741209"/>
            <a:ext cx="4449063" cy="76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merepresentasikan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karakter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pemain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Penerapan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konsep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PBO pada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meliputi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penggunaan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enkapsulasi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menyembunyikan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informasi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player position, velocity, power-up, dan movable block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lain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serta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polymorphism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membuat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objek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bisa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berbeda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dengan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tipe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sama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pada player.</a:t>
            </a:r>
          </a:p>
        </p:txBody>
      </p:sp>
    </p:spTree>
    <p:extLst>
      <p:ext uri="{BB962C8B-B14F-4D97-AF65-F5344CB8AC3E}">
        <p14:creationId xmlns:p14="http://schemas.microsoft.com/office/powerpoint/2010/main" val="32849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"/>
          <p:cNvSpPr txBox="1">
            <a:spLocks noGrp="1"/>
          </p:cNvSpPr>
          <p:nvPr>
            <p:ph type="title"/>
          </p:nvPr>
        </p:nvSpPr>
        <p:spPr>
          <a:xfrm>
            <a:off x="720000" y="125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IDENTIFIKASI OBJEK</a:t>
            </a:r>
            <a:endParaRPr lang="en-ID" b="0" dirty="0"/>
          </a:p>
        </p:txBody>
      </p:sp>
      <p:sp>
        <p:nvSpPr>
          <p:cNvPr id="38" name="Google Shape;722;p31">
            <a:extLst>
              <a:ext uri="{FF2B5EF4-FFF2-40B4-BE49-F238E27FC236}">
                <a16:creationId xmlns:a16="http://schemas.microsoft.com/office/drawing/2014/main" id="{54FD57D2-278A-726D-B220-6299CDD41738}"/>
              </a:ext>
            </a:extLst>
          </p:cNvPr>
          <p:cNvSpPr txBox="1">
            <a:spLocks/>
          </p:cNvSpPr>
          <p:nvPr/>
        </p:nvSpPr>
        <p:spPr>
          <a:xfrm>
            <a:off x="1835933" y="1930305"/>
            <a:ext cx="970545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6"/>
                </a:solidFill>
                <a:latin typeface="Titillium Web" panose="00000500000000000000" pitchFamily="2" charset="0"/>
              </a:rPr>
              <a:t>BLOCK</a:t>
            </a:r>
            <a:endParaRPr lang="en-ID" sz="2000" dirty="0">
              <a:solidFill>
                <a:schemeClr val="accent6"/>
              </a:solidFill>
              <a:latin typeface="Titillium Web" panose="00000500000000000000" pitchFamily="2" charset="0"/>
            </a:endParaRPr>
          </a:p>
        </p:txBody>
      </p:sp>
      <p:sp>
        <p:nvSpPr>
          <p:cNvPr id="39" name="Google Shape;731;p31">
            <a:extLst>
              <a:ext uri="{FF2B5EF4-FFF2-40B4-BE49-F238E27FC236}">
                <a16:creationId xmlns:a16="http://schemas.microsoft.com/office/drawing/2014/main" id="{BCC8555B-A074-AFA2-838A-9462B38E66B5}"/>
              </a:ext>
            </a:extLst>
          </p:cNvPr>
          <p:cNvSpPr txBox="1">
            <a:spLocks/>
          </p:cNvSpPr>
          <p:nvPr/>
        </p:nvSpPr>
        <p:spPr>
          <a:xfrm>
            <a:off x="960200" y="2113495"/>
            <a:ext cx="2722010" cy="130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merepresentasikan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block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bisa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dipindahkan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pada level.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Penerapan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konsep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PBO pada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meliputi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penggunaan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enkapsulasi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menyembunyikan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informasi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block type, position, dan movability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lain.</a:t>
            </a:r>
          </a:p>
        </p:txBody>
      </p:sp>
      <p:sp>
        <p:nvSpPr>
          <p:cNvPr id="40" name="Google Shape;1108;p44">
            <a:extLst>
              <a:ext uri="{FF2B5EF4-FFF2-40B4-BE49-F238E27FC236}">
                <a16:creationId xmlns:a16="http://schemas.microsoft.com/office/drawing/2014/main" id="{A5753973-7F06-38DF-2B48-CD878956A71C}"/>
              </a:ext>
            </a:extLst>
          </p:cNvPr>
          <p:cNvSpPr/>
          <p:nvPr/>
        </p:nvSpPr>
        <p:spPr>
          <a:xfrm>
            <a:off x="2021647" y="1226901"/>
            <a:ext cx="602700" cy="602700"/>
          </a:xfrm>
          <a:prstGeom prst="ellipse">
            <a:avLst/>
          </a:prstGeom>
          <a:solidFill>
            <a:schemeClr val="dk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41" name="Google Shape;5582;p62">
            <a:extLst>
              <a:ext uri="{FF2B5EF4-FFF2-40B4-BE49-F238E27FC236}">
                <a16:creationId xmlns:a16="http://schemas.microsoft.com/office/drawing/2014/main" id="{E8458118-E13E-3728-FCDC-805E1A10DA0B}"/>
              </a:ext>
            </a:extLst>
          </p:cNvPr>
          <p:cNvGrpSpPr/>
          <p:nvPr/>
        </p:nvGrpSpPr>
        <p:grpSpPr>
          <a:xfrm>
            <a:off x="2154960" y="1364411"/>
            <a:ext cx="339306" cy="339253"/>
            <a:chOff x="2685825" y="840375"/>
            <a:chExt cx="481900" cy="481825"/>
          </a:xfrm>
          <a:solidFill>
            <a:srgbClr val="002060"/>
          </a:solidFill>
        </p:grpSpPr>
        <p:sp>
          <p:nvSpPr>
            <p:cNvPr id="42" name="Google Shape;5583;p62">
              <a:extLst>
                <a:ext uri="{FF2B5EF4-FFF2-40B4-BE49-F238E27FC236}">
                  <a16:creationId xmlns:a16="http://schemas.microsoft.com/office/drawing/2014/main" id="{9356F072-9907-5B1C-BF69-BB7CD99258E4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584;p62">
              <a:extLst>
                <a:ext uri="{FF2B5EF4-FFF2-40B4-BE49-F238E27FC236}">
                  <a16:creationId xmlns:a16="http://schemas.microsoft.com/office/drawing/2014/main" id="{26D73A36-AE2C-46B2-F86E-E8F2A367B0FA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" name="Google Shape;978;p40">
            <a:extLst>
              <a:ext uri="{FF2B5EF4-FFF2-40B4-BE49-F238E27FC236}">
                <a16:creationId xmlns:a16="http://schemas.microsoft.com/office/drawing/2014/main" id="{CE0BFD01-3ACE-1F9D-CBD4-819EE53D8960}"/>
              </a:ext>
            </a:extLst>
          </p:cNvPr>
          <p:cNvSpPr/>
          <p:nvPr/>
        </p:nvSpPr>
        <p:spPr>
          <a:xfrm>
            <a:off x="6218305" y="1226901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grpSp>
        <p:nvGrpSpPr>
          <p:cNvPr id="49" name="Google Shape;997;p40">
            <a:extLst>
              <a:ext uri="{FF2B5EF4-FFF2-40B4-BE49-F238E27FC236}">
                <a16:creationId xmlns:a16="http://schemas.microsoft.com/office/drawing/2014/main" id="{9B9B06F3-BB23-0786-BDD4-9F4C4887F4B6}"/>
              </a:ext>
            </a:extLst>
          </p:cNvPr>
          <p:cNvGrpSpPr/>
          <p:nvPr/>
        </p:nvGrpSpPr>
        <p:grpSpPr>
          <a:xfrm>
            <a:off x="6393782" y="1404492"/>
            <a:ext cx="251716" cy="247521"/>
            <a:chOff x="6882590" y="3421304"/>
            <a:chExt cx="251716" cy="247521"/>
          </a:xfrm>
        </p:grpSpPr>
        <p:sp>
          <p:nvSpPr>
            <p:cNvPr id="50" name="Google Shape;998;p40">
              <a:extLst>
                <a:ext uri="{FF2B5EF4-FFF2-40B4-BE49-F238E27FC236}">
                  <a16:creationId xmlns:a16="http://schemas.microsoft.com/office/drawing/2014/main" id="{0B9EF46E-6ECC-491C-BC5C-00EF32597A1F}"/>
                </a:ext>
              </a:extLst>
            </p:cNvPr>
            <p:cNvSpPr/>
            <p:nvPr/>
          </p:nvSpPr>
          <p:spPr>
            <a:xfrm>
              <a:off x="6884631" y="3421304"/>
              <a:ext cx="247636" cy="130489"/>
            </a:xfrm>
            <a:custGeom>
              <a:avLst/>
              <a:gdLst/>
              <a:ahLst/>
              <a:cxnLst/>
              <a:rect l="l" t="t" r="r" b="b"/>
              <a:pathLst>
                <a:path w="10802" h="5692" extrusionOk="0">
                  <a:moveTo>
                    <a:pt x="2876" y="1267"/>
                  </a:moveTo>
                  <a:cubicBezTo>
                    <a:pt x="3159" y="1267"/>
                    <a:pt x="3293" y="1610"/>
                    <a:pt x="3099" y="1803"/>
                  </a:cubicBezTo>
                  <a:cubicBezTo>
                    <a:pt x="3031" y="1871"/>
                    <a:pt x="2950" y="1901"/>
                    <a:pt x="2870" y="1901"/>
                  </a:cubicBezTo>
                  <a:cubicBezTo>
                    <a:pt x="2704" y="1901"/>
                    <a:pt x="2548" y="1771"/>
                    <a:pt x="2548" y="1580"/>
                  </a:cubicBezTo>
                  <a:cubicBezTo>
                    <a:pt x="2548" y="1416"/>
                    <a:pt x="2697" y="1267"/>
                    <a:pt x="2876" y="1267"/>
                  </a:cubicBezTo>
                  <a:close/>
                  <a:moveTo>
                    <a:pt x="4142" y="1267"/>
                  </a:moveTo>
                  <a:cubicBezTo>
                    <a:pt x="4410" y="1267"/>
                    <a:pt x="4559" y="1610"/>
                    <a:pt x="4365" y="1803"/>
                  </a:cubicBezTo>
                  <a:cubicBezTo>
                    <a:pt x="4298" y="1871"/>
                    <a:pt x="4216" y="1901"/>
                    <a:pt x="4136" y="1901"/>
                  </a:cubicBezTo>
                  <a:cubicBezTo>
                    <a:pt x="3971" y="1901"/>
                    <a:pt x="3814" y="1771"/>
                    <a:pt x="3814" y="1580"/>
                  </a:cubicBezTo>
                  <a:cubicBezTo>
                    <a:pt x="3814" y="1416"/>
                    <a:pt x="3963" y="1267"/>
                    <a:pt x="4142" y="1267"/>
                  </a:cubicBezTo>
                  <a:close/>
                  <a:moveTo>
                    <a:pt x="1604" y="1265"/>
                  </a:moveTo>
                  <a:cubicBezTo>
                    <a:pt x="1766" y="1265"/>
                    <a:pt x="1922" y="1388"/>
                    <a:pt x="1922" y="1580"/>
                  </a:cubicBezTo>
                  <a:cubicBezTo>
                    <a:pt x="1922" y="1759"/>
                    <a:pt x="1773" y="1907"/>
                    <a:pt x="1609" y="1907"/>
                  </a:cubicBezTo>
                  <a:cubicBezTo>
                    <a:pt x="1326" y="1907"/>
                    <a:pt x="1177" y="1565"/>
                    <a:pt x="1386" y="1356"/>
                  </a:cubicBezTo>
                  <a:cubicBezTo>
                    <a:pt x="1449" y="1294"/>
                    <a:pt x="1527" y="1265"/>
                    <a:pt x="1604" y="1265"/>
                  </a:cubicBezTo>
                  <a:close/>
                  <a:moveTo>
                    <a:pt x="5399" y="1265"/>
                  </a:moveTo>
                  <a:cubicBezTo>
                    <a:pt x="5565" y="1265"/>
                    <a:pt x="5721" y="1388"/>
                    <a:pt x="5721" y="1580"/>
                  </a:cubicBezTo>
                  <a:cubicBezTo>
                    <a:pt x="5721" y="1759"/>
                    <a:pt x="5572" y="1907"/>
                    <a:pt x="5408" y="1907"/>
                  </a:cubicBezTo>
                  <a:cubicBezTo>
                    <a:pt x="5125" y="1907"/>
                    <a:pt x="4976" y="1565"/>
                    <a:pt x="5170" y="1356"/>
                  </a:cubicBezTo>
                  <a:cubicBezTo>
                    <a:pt x="5238" y="1294"/>
                    <a:pt x="5319" y="1265"/>
                    <a:pt x="5399" y="1265"/>
                  </a:cubicBezTo>
                  <a:close/>
                  <a:moveTo>
                    <a:pt x="6665" y="1265"/>
                  </a:moveTo>
                  <a:cubicBezTo>
                    <a:pt x="6831" y="1265"/>
                    <a:pt x="6987" y="1388"/>
                    <a:pt x="6987" y="1580"/>
                  </a:cubicBezTo>
                  <a:cubicBezTo>
                    <a:pt x="6987" y="1759"/>
                    <a:pt x="6838" y="1907"/>
                    <a:pt x="6675" y="1907"/>
                  </a:cubicBezTo>
                  <a:cubicBezTo>
                    <a:pt x="6392" y="1893"/>
                    <a:pt x="6243" y="1565"/>
                    <a:pt x="6436" y="1356"/>
                  </a:cubicBezTo>
                  <a:cubicBezTo>
                    <a:pt x="6504" y="1294"/>
                    <a:pt x="6585" y="1265"/>
                    <a:pt x="6665" y="1265"/>
                  </a:cubicBezTo>
                  <a:close/>
                  <a:moveTo>
                    <a:pt x="7931" y="1265"/>
                  </a:moveTo>
                  <a:cubicBezTo>
                    <a:pt x="8097" y="1265"/>
                    <a:pt x="8254" y="1388"/>
                    <a:pt x="8254" y="1580"/>
                  </a:cubicBezTo>
                  <a:cubicBezTo>
                    <a:pt x="8254" y="1759"/>
                    <a:pt x="8105" y="1893"/>
                    <a:pt x="7926" y="1907"/>
                  </a:cubicBezTo>
                  <a:cubicBezTo>
                    <a:pt x="7643" y="1907"/>
                    <a:pt x="7509" y="1565"/>
                    <a:pt x="7703" y="1356"/>
                  </a:cubicBezTo>
                  <a:cubicBezTo>
                    <a:pt x="7770" y="1294"/>
                    <a:pt x="7852" y="1265"/>
                    <a:pt x="7931" y="1265"/>
                  </a:cubicBezTo>
                  <a:close/>
                  <a:moveTo>
                    <a:pt x="9198" y="1265"/>
                  </a:moveTo>
                  <a:cubicBezTo>
                    <a:pt x="9363" y="1265"/>
                    <a:pt x="9520" y="1388"/>
                    <a:pt x="9520" y="1580"/>
                  </a:cubicBezTo>
                  <a:cubicBezTo>
                    <a:pt x="9520" y="1759"/>
                    <a:pt x="9371" y="1907"/>
                    <a:pt x="9192" y="1907"/>
                  </a:cubicBezTo>
                  <a:cubicBezTo>
                    <a:pt x="8909" y="1907"/>
                    <a:pt x="8775" y="1565"/>
                    <a:pt x="8969" y="1356"/>
                  </a:cubicBezTo>
                  <a:cubicBezTo>
                    <a:pt x="9036" y="1294"/>
                    <a:pt x="9118" y="1265"/>
                    <a:pt x="9198" y="1265"/>
                  </a:cubicBezTo>
                  <a:close/>
                  <a:moveTo>
                    <a:pt x="1604" y="2531"/>
                  </a:moveTo>
                  <a:cubicBezTo>
                    <a:pt x="1766" y="2531"/>
                    <a:pt x="1922" y="2655"/>
                    <a:pt x="1922" y="2846"/>
                  </a:cubicBezTo>
                  <a:cubicBezTo>
                    <a:pt x="1922" y="3025"/>
                    <a:pt x="1773" y="3159"/>
                    <a:pt x="1609" y="3159"/>
                  </a:cubicBezTo>
                  <a:cubicBezTo>
                    <a:pt x="1326" y="3159"/>
                    <a:pt x="1177" y="2816"/>
                    <a:pt x="1386" y="2623"/>
                  </a:cubicBezTo>
                  <a:cubicBezTo>
                    <a:pt x="1449" y="2560"/>
                    <a:pt x="1527" y="2531"/>
                    <a:pt x="1604" y="2531"/>
                  </a:cubicBezTo>
                  <a:close/>
                  <a:moveTo>
                    <a:pt x="5399" y="2531"/>
                  </a:moveTo>
                  <a:cubicBezTo>
                    <a:pt x="5565" y="2531"/>
                    <a:pt x="5721" y="2655"/>
                    <a:pt x="5721" y="2846"/>
                  </a:cubicBezTo>
                  <a:cubicBezTo>
                    <a:pt x="5721" y="3025"/>
                    <a:pt x="5572" y="3159"/>
                    <a:pt x="5408" y="3159"/>
                  </a:cubicBezTo>
                  <a:cubicBezTo>
                    <a:pt x="5125" y="3159"/>
                    <a:pt x="4976" y="2816"/>
                    <a:pt x="5170" y="2623"/>
                  </a:cubicBezTo>
                  <a:cubicBezTo>
                    <a:pt x="5238" y="2560"/>
                    <a:pt x="5319" y="2531"/>
                    <a:pt x="5399" y="2531"/>
                  </a:cubicBezTo>
                  <a:close/>
                  <a:moveTo>
                    <a:pt x="6665" y="2531"/>
                  </a:moveTo>
                  <a:cubicBezTo>
                    <a:pt x="6831" y="2531"/>
                    <a:pt x="6987" y="2655"/>
                    <a:pt x="6987" y="2846"/>
                  </a:cubicBezTo>
                  <a:cubicBezTo>
                    <a:pt x="6987" y="3025"/>
                    <a:pt x="6838" y="3159"/>
                    <a:pt x="6675" y="3159"/>
                  </a:cubicBezTo>
                  <a:cubicBezTo>
                    <a:pt x="6392" y="3159"/>
                    <a:pt x="6243" y="2816"/>
                    <a:pt x="6436" y="2623"/>
                  </a:cubicBezTo>
                  <a:cubicBezTo>
                    <a:pt x="6504" y="2560"/>
                    <a:pt x="6585" y="2531"/>
                    <a:pt x="6665" y="2531"/>
                  </a:cubicBezTo>
                  <a:close/>
                  <a:moveTo>
                    <a:pt x="7931" y="2531"/>
                  </a:moveTo>
                  <a:cubicBezTo>
                    <a:pt x="8097" y="2531"/>
                    <a:pt x="8254" y="2655"/>
                    <a:pt x="8254" y="2846"/>
                  </a:cubicBezTo>
                  <a:cubicBezTo>
                    <a:pt x="8254" y="3025"/>
                    <a:pt x="8105" y="3159"/>
                    <a:pt x="7926" y="3159"/>
                  </a:cubicBezTo>
                  <a:cubicBezTo>
                    <a:pt x="7643" y="3159"/>
                    <a:pt x="7509" y="2816"/>
                    <a:pt x="7703" y="2623"/>
                  </a:cubicBezTo>
                  <a:cubicBezTo>
                    <a:pt x="7770" y="2560"/>
                    <a:pt x="7852" y="2531"/>
                    <a:pt x="7931" y="2531"/>
                  </a:cubicBezTo>
                  <a:close/>
                  <a:moveTo>
                    <a:pt x="9198" y="2531"/>
                  </a:moveTo>
                  <a:cubicBezTo>
                    <a:pt x="9363" y="2531"/>
                    <a:pt x="9520" y="2655"/>
                    <a:pt x="9520" y="2846"/>
                  </a:cubicBezTo>
                  <a:cubicBezTo>
                    <a:pt x="9520" y="3025"/>
                    <a:pt x="9371" y="3159"/>
                    <a:pt x="9192" y="3159"/>
                  </a:cubicBezTo>
                  <a:cubicBezTo>
                    <a:pt x="8909" y="3159"/>
                    <a:pt x="8775" y="2816"/>
                    <a:pt x="8969" y="2623"/>
                  </a:cubicBezTo>
                  <a:cubicBezTo>
                    <a:pt x="9036" y="2560"/>
                    <a:pt x="9118" y="2531"/>
                    <a:pt x="9198" y="2531"/>
                  </a:cubicBezTo>
                  <a:close/>
                  <a:moveTo>
                    <a:pt x="2876" y="2533"/>
                  </a:moveTo>
                  <a:cubicBezTo>
                    <a:pt x="3159" y="2533"/>
                    <a:pt x="3293" y="2876"/>
                    <a:pt x="3099" y="3069"/>
                  </a:cubicBezTo>
                  <a:cubicBezTo>
                    <a:pt x="3031" y="3137"/>
                    <a:pt x="2950" y="3167"/>
                    <a:pt x="2870" y="3167"/>
                  </a:cubicBezTo>
                  <a:cubicBezTo>
                    <a:pt x="2704" y="3167"/>
                    <a:pt x="2548" y="3037"/>
                    <a:pt x="2548" y="2846"/>
                  </a:cubicBezTo>
                  <a:cubicBezTo>
                    <a:pt x="2548" y="2667"/>
                    <a:pt x="2697" y="2533"/>
                    <a:pt x="2876" y="2533"/>
                  </a:cubicBezTo>
                  <a:close/>
                  <a:moveTo>
                    <a:pt x="4142" y="2533"/>
                  </a:moveTo>
                  <a:cubicBezTo>
                    <a:pt x="4410" y="2533"/>
                    <a:pt x="4559" y="2876"/>
                    <a:pt x="4365" y="3069"/>
                  </a:cubicBezTo>
                  <a:cubicBezTo>
                    <a:pt x="4298" y="3137"/>
                    <a:pt x="4216" y="3167"/>
                    <a:pt x="4136" y="3167"/>
                  </a:cubicBezTo>
                  <a:cubicBezTo>
                    <a:pt x="3971" y="3167"/>
                    <a:pt x="3814" y="3037"/>
                    <a:pt x="3814" y="2846"/>
                  </a:cubicBezTo>
                  <a:cubicBezTo>
                    <a:pt x="3814" y="2667"/>
                    <a:pt x="3963" y="2533"/>
                    <a:pt x="4142" y="2533"/>
                  </a:cubicBezTo>
                  <a:close/>
                  <a:moveTo>
                    <a:pt x="1604" y="3798"/>
                  </a:moveTo>
                  <a:cubicBezTo>
                    <a:pt x="1766" y="3798"/>
                    <a:pt x="1922" y="3921"/>
                    <a:pt x="1922" y="4112"/>
                  </a:cubicBezTo>
                  <a:cubicBezTo>
                    <a:pt x="1922" y="4291"/>
                    <a:pt x="1773" y="4425"/>
                    <a:pt x="1609" y="4425"/>
                  </a:cubicBezTo>
                  <a:cubicBezTo>
                    <a:pt x="1326" y="4425"/>
                    <a:pt x="1177" y="4083"/>
                    <a:pt x="1386" y="3889"/>
                  </a:cubicBezTo>
                  <a:cubicBezTo>
                    <a:pt x="1449" y="3826"/>
                    <a:pt x="1527" y="3798"/>
                    <a:pt x="1604" y="3798"/>
                  </a:cubicBezTo>
                  <a:close/>
                  <a:moveTo>
                    <a:pt x="5408" y="3799"/>
                  </a:moveTo>
                  <a:cubicBezTo>
                    <a:pt x="5825" y="3799"/>
                    <a:pt x="5825" y="4425"/>
                    <a:pt x="5408" y="4425"/>
                  </a:cubicBezTo>
                  <a:lnTo>
                    <a:pt x="2876" y="4425"/>
                  </a:lnTo>
                  <a:cubicBezTo>
                    <a:pt x="2444" y="4425"/>
                    <a:pt x="2444" y="3799"/>
                    <a:pt x="2876" y="3799"/>
                  </a:cubicBezTo>
                  <a:close/>
                  <a:moveTo>
                    <a:pt x="6665" y="3798"/>
                  </a:moveTo>
                  <a:cubicBezTo>
                    <a:pt x="6831" y="3798"/>
                    <a:pt x="6987" y="3921"/>
                    <a:pt x="6987" y="4112"/>
                  </a:cubicBezTo>
                  <a:cubicBezTo>
                    <a:pt x="6987" y="4291"/>
                    <a:pt x="6838" y="4425"/>
                    <a:pt x="6675" y="4425"/>
                  </a:cubicBezTo>
                  <a:cubicBezTo>
                    <a:pt x="6392" y="4425"/>
                    <a:pt x="6243" y="4083"/>
                    <a:pt x="6436" y="3889"/>
                  </a:cubicBezTo>
                  <a:cubicBezTo>
                    <a:pt x="6504" y="3826"/>
                    <a:pt x="6585" y="3798"/>
                    <a:pt x="6665" y="3798"/>
                  </a:cubicBezTo>
                  <a:close/>
                  <a:moveTo>
                    <a:pt x="7931" y="3798"/>
                  </a:moveTo>
                  <a:cubicBezTo>
                    <a:pt x="8097" y="3798"/>
                    <a:pt x="8254" y="3921"/>
                    <a:pt x="8254" y="4112"/>
                  </a:cubicBezTo>
                  <a:cubicBezTo>
                    <a:pt x="8254" y="4291"/>
                    <a:pt x="8105" y="4425"/>
                    <a:pt x="7926" y="4425"/>
                  </a:cubicBezTo>
                  <a:cubicBezTo>
                    <a:pt x="7643" y="4425"/>
                    <a:pt x="7509" y="4083"/>
                    <a:pt x="7703" y="3889"/>
                  </a:cubicBezTo>
                  <a:cubicBezTo>
                    <a:pt x="7770" y="3826"/>
                    <a:pt x="7852" y="3798"/>
                    <a:pt x="7931" y="3798"/>
                  </a:cubicBezTo>
                  <a:close/>
                  <a:moveTo>
                    <a:pt x="9198" y="3798"/>
                  </a:moveTo>
                  <a:cubicBezTo>
                    <a:pt x="9363" y="3798"/>
                    <a:pt x="9520" y="3921"/>
                    <a:pt x="9520" y="4112"/>
                  </a:cubicBezTo>
                  <a:cubicBezTo>
                    <a:pt x="9520" y="4291"/>
                    <a:pt x="9371" y="4425"/>
                    <a:pt x="9192" y="4425"/>
                  </a:cubicBezTo>
                  <a:cubicBezTo>
                    <a:pt x="8909" y="4425"/>
                    <a:pt x="8775" y="4083"/>
                    <a:pt x="8969" y="3889"/>
                  </a:cubicBezTo>
                  <a:cubicBezTo>
                    <a:pt x="9036" y="3826"/>
                    <a:pt x="9118" y="3798"/>
                    <a:pt x="9198" y="3798"/>
                  </a:cubicBezTo>
                  <a:close/>
                  <a:moveTo>
                    <a:pt x="954" y="1"/>
                  </a:moveTo>
                  <a:cubicBezTo>
                    <a:pt x="432" y="1"/>
                    <a:pt x="0" y="433"/>
                    <a:pt x="0" y="954"/>
                  </a:cubicBezTo>
                  <a:lnTo>
                    <a:pt x="0" y="4753"/>
                  </a:lnTo>
                  <a:cubicBezTo>
                    <a:pt x="0" y="5274"/>
                    <a:pt x="432" y="5691"/>
                    <a:pt x="954" y="5691"/>
                  </a:cubicBezTo>
                  <a:lnTo>
                    <a:pt x="9848" y="5691"/>
                  </a:lnTo>
                  <a:cubicBezTo>
                    <a:pt x="10369" y="5691"/>
                    <a:pt x="10801" y="5274"/>
                    <a:pt x="10801" y="4753"/>
                  </a:cubicBezTo>
                  <a:lnTo>
                    <a:pt x="10801" y="954"/>
                  </a:lnTo>
                  <a:cubicBezTo>
                    <a:pt x="10801" y="433"/>
                    <a:pt x="10369" y="1"/>
                    <a:pt x="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9;p40">
              <a:extLst>
                <a:ext uri="{FF2B5EF4-FFF2-40B4-BE49-F238E27FC236}">
                  <a16:creationId xmlns:a16="http://schemas.microsoft.com/office/drawing/2014/main" id="{6D1819D8-4AAE-E293-9120-3BE9A3C49308}"/>
                </a:ext>
              </a:extLst>
            </p:cNvPr>
            <p:cNvSpPr/>
            <p:nvPr/>
          </p:nvSpPr>
          <p:spPr>
            <a:xfrm>
              <a:off x="6882590" y="3577148"/>
              <a:ext cx="251716" cy="91677"/>
            </a:xfrm>
            <a:custGeom>
              <a:avLst/>
              <a:gdLst/>
              <a:ahLst/>
              <a:cxnLst/>
              <a:rect l="l" t="t" r="r" b="b"/>
              <a:pathLst>
                <a:path w="10980" h="3999" extrusionOk="0">
                  <a:moveTo>
                    <a:pt x="1794" y="0"/>
                  </a:moveTo>
                  <a:cubicBezTo>
                    <a:pt x="1172" y="0"/>
                    <a:pt x="548" y="283"/>
                    <a:pt x="149" y="875"/>
                  </a:cubicBezTo>
                  <a:cubicBezTo>
                    <a:pt x="0" y="1083"/>
                    <a:pt x="149" y="1366"/>
                    <a:pt x="402" y="1366"/>
                  </a:cubicBezTo>
                  <a:lnTo>
                    <a:pt x="1713" y="1366"/>
                  </a:lnTo>
                  <a:lnTo>
                    <a:pt x="1713" y="2633"/>
                  </a:lnTo>
                  <a:lnTo>
                    <a:pt x="402" y="2633"/>
                  </a:lnTo>
                  <a:cubicBezTo>
                    <a:pt x="149" y="2633"/>
                    <a:pt x="0" y="2916"/>
                    <a:pt x="149" y="3124"/>
                  </a:cubicBezTo>
                  <a:cubicBezTo>
                    <a:pt x="548" y="3716"/>
                    <a:pt x="1172" y="3999"/>
                    <a:pt x="1794" y="3999"/>
                  </a:cubicBezTo>
                  <a:cubicBezTo>
                    <a:pt x="2566" y="3999"/>
                    <a:pt x="3335" y="3562"/>
                    <a:pt x="3665" y="2737"/>
                  </a:cubicBezTo>
                  <a:lnTo>
                    <a:pt x="7315" y="2737"/>
                  </a:lnTo>
                  <a:cubicBezTo>
                    <a:pt x="7645" y="3562"/>
                    <a:pt x="8414" y="3999"/>
                    <a:pt x="9186" y="3999"/>
                  </a:cubicBezTo>
                  <a:cubicBezTo>
                    <a:pt x="9808" y="3999"/>
                    <a:pt x="10432" y="3716"/>
                    <a:pt x="10831" y="3124"/>
                  </a:cubicBezTo>
                  <a:cubicBezTo>
                    <a:pt x="10980" y="2916"/>
                    <a:pt x="10831" y="2633"/>
                    <a:pt x="10577" y="2633"/>
                  </a:cubicBezTo>
                  <a:lnTo>
                    <a:pt x="9266" y="2633"/>
                  </a:lnTo>
                  <a:lnTo>
                    <a:pt x="9266" y="1366"/>
                  </a:lnTo>
                  <a:lnTo>
                    <a:pt x="10577" y="1366"/>
                  </a:lnTo>
                  <a:cubicBezTo>
                    <a:pt x="10831" y="1366"/>
                    <a:pt x="10980" y="1083"/>
                    <a:pt x="10831" y="875"/>
                  </a:cubicBezTo>
                  <a:cubicBezTo>
                    <a:pt x="10432" y="283"/>
                    <a:pt x="9808" y="0"/>
                    <a:pt x="9186" y="0"/>
                  </a:cubicBezTo>
                  <a:cubicBezTo>
                    <a:pt x="8414" y="0"/>
                    <a:pt x="7645" y="437"/>
                    <a:pt x="7315" y="1262"/>
                  </a:cubicBezTo>
                  <a:lnTo>
                    <a:pt x="3665" y="1262"/>
                  </a:lnTo>
                  <a:cubicBezTo>
                    <a:pt x="3335" y="437"/>
                    <a:pt x="2566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722;p31">
            <a:extLst>
              <a:ext uri="{FF2B5EF4-FFF2-40B4-BE49-F238E27FC236}">
                <a16:creationId xmlns:a16="http://schemas.microsoft.com/office/drawing/2014/main" id="{F563B070-98E5-072B-DB82-79D217B6569D}"/>
              </a:ext>
            </a:extLst>
          </p:cNvPr>
          <p:cNvSpPr txBox="1">
            <a:spLocks/>
          </p:cNvSpPr>
          <p:nvPr/>
        </p:nvSpPr>
        <p:spPr>
          <a:xfrm>
            <a:off x="5642330" y="1930305"/>
            <a:ext cx="1815426" cy="350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6"/>
                </a:solidFill>
                <a:latin typeface="Titillium Web" panose="00000500000000000000" pitchFamily="2" charset="0"/>
              </a:rPr>
              <a:t>CONTROLLER</a:t>
            </a:r>
            <a:endParaRPr lang="en-ID" sz="2000" dirty="0">
              <a:solidFill>
                <a:schemeClr val="accent6"/>
              </a:solidFill>
              <a:latin typeface="Titillium Web" panose="00000500000000000000" pitchFamily="2" charset="0"/>
            </a:endParaRPr>
          </a:p>
        </p:txBody>
      </p:sp>
      <p:sp>
        <p:nvSpPr>
          <p:cNvPr id="53" name="Google Shape;731;p31">
            <a:extLst>
              <a:ext uri="{FF2B5EF4-FFF2-40B4-BE49-F238E27FC236}">
                <a16:creationId xmlns:a16="http://schemas.microsoft.com/office/drawing/2014/main" id="{F83E856E-7F13-35D4-BC27-B90507D671B4}"/>
              </a:ext>
            </a:extLst>
          </p:cNvPr>
          <p:cNvSpPr txBox="1">
            <a:spLocks/>
          </p:cNvSpPr>
          <p:nvPr/>
        </p:nvSpPr>
        <p:spPr>
          <a:xfrm>
            <a:off x="4983390" y="2105628"/>
            <a:ext cx="3133305" cy="130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mengatur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input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pemain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Penerapan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konsep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PBO pada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meliputi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penggunaan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abstraction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membuat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interface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handleInput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()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digunakan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oleh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kelas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lain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mengatur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input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pemain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415030-D3E6-8A9C-8EFE-58129175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8343"/>
            <a:ext cx="7704000" cy="649500"/>
          </a:xfrm>
        </p:spPr>
        <p:txBody>
          <a:bodyPr/>
          <a:lstStyle/>
          <a:p>
            <a:r>
              <a:rPr lang="en-ID" dirty="0"/>
              <a:t>UNIFIED MODELLING LANGUAGE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0485D6-6953-A50B-2C66-E2CEFC35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87" y="727843"/>
            <a:ext cx="6812625" cy="3911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99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4"/>
          <p:cNvSpPr txBox="1">
            <a:spLocks noGrp="1"/>
          </p:cNvSpPr>
          <p:nvPr>
            <p:ph type="title"/>
          </p:nvPr>
        </p:nvSpPr>
        <p:spPr>
          <a:xfrm>
            <a:off x="720000" y="70909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</a:t>
            </a:r>
            <a:r>
              <a:rPr lang="en" b="0" dirty="0"/>
              <a:t>GAME</a:t>
            </a:r>
            <a:endParaRPr b="0" dirty="0"/>
          </a:p>
        </p:txBody>
      </p:sp>
      <p:sp>
        <p:nvSpPr>
          <p:cNvPr id="2" name="Google Shape;731;p31">
            <a:extLst>
              <a:ext uri="{FF2B5EF4-FFF2-40B4-BE49-F238E27FC236}">
                <a16:creationId xmlns:a16="http://schemas.microsoft.com/office/drawing/2014/main" id="{809D4722-672A-6D84-795B-B1499FAE6C7E}"/>
              </a:ext>
            </a:extLst>
          </p:cNvPr>
          <p:cNvSpPr txBox="1">
            <a:spLocks/>
          </p:cNvSpPr>
          <p:nvPr/>
        </p:nvSpPr>
        <p:spPr>
          <a:xfrm>
            <a:off x="2189654" y="3265788"/>
            <a:ext cx="4764691" cy="94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Permainan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melibatkan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karakter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untuk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berlari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,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melompat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,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mendorong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objek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dan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mengalahkan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musuh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di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beberapa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level.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Permainan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ini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memiliki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tujuan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sederhana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yaitu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pemain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diharuskan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melewati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berbagai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rintangan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yang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ada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di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dalam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 level </a:t>
            </a:r>
            <a:r>
              <a:rPr lang="en-ID" sz="1200" dirty="0" err="1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tersebut</a:t>
            </a:r>
            <a:r>
              <a:rPr lang="en-ID" sz="1200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0DBC-BFD7-832D-AB31-24E51DD3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1296724"/>
            <a:ext cx="3095393" cy="1743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20388-89D7-8B10-62DD-6249AF64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82" y="1296724"/>
            <a:ext cx="3095393" cy="1743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 Support Specialist Job Description by Slidesgo">
  <a:themeElements>
    <a:clrScheme name="Simple Light">
      <a:dk1>
        <a:srgbClr val="EFEFFB"/>
      </a:dk1>
      <a:lt1>
        <a:srgbClr val="1D4167"/>
      </a:lt1>
      <a:dk2>
        <a:srgbClr val="BDD7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Arimo</vt:lpstr>
      <vt:lpstr>Titillium Web</vt:lpstr>
      <vt:lpstr>Arial</vt:lpstr>
      <vt:lpstr>Assistant</vt:lpstr>
      <vt:lpstr>IT Support Specialist Job Description by Slidesgo</vt:lpstr>
      <vt:lpstr>PEMROGRAMAN BERORIENTASI OBJEK</vt:lpstr>
      <vt:lpstr>IDENTIFIKASI OBJEK</vt:lpstr>
      <vt:lpstr>IDENTIFIKASI OBJEK</vt:lpstr>
      <vt:lpstr>IDENTIFIKASI OBJEK</vt:lpstr>
      <vt:lpstr>IDENTIFIKASI OBJEK</vt:lpstr>
      <vt:lpstr>UNIFIED MODELLING LANGUAGE</vt:lpstr>
      <vt:lpstr>KONSEP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cp:lastModifiedBy>acernhqfhsn0022340718e3400@outlook.com</cp:lastModifiedBy>
  <cp:revision>2</cp:revision>
  <dcterms:modified xsi:type="dcterms:W3CDTF">2023-05-04T05:18:54Z</dcterms:modified>
</cp:coreProperties>
</file>