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74" r:id="rId6"/>
    <p:sldId id="276" r:id="rId7"/>
    <p:sldId id="277" r:id="rId8"/>
    <p:sldId id="275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71" r:id="rId20"/>
    <p:sldId id="272" r:id="rId21"/>
    <p:sldId id="273" r:id="rId22"/>
    <p:sldId id="280" r:id="rId23"/>
    <p:sldId id="281" r:id="rId24"/>
    <p:sldId id="283" r:id="rId25"/>
    <p:sldId id="278" r:id="rId26"/>
    <p:sldId id="284" r:id="rId27"/>
    <p:sldId id="285" r:id="rId28"/>
    <p:sldId id="286" r:id="rId29"/>
    <p:sldId id="257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-348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365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6925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543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7047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300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7997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8504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6403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011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3498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652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242E-6962-4FA9-BCAC-05D1D3DA2E95}" type="datetimeFigureOut">
              <a:rPr lang="en-ZW" smtClean="0"/>
              <a:t>25/5/2023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7CBA-B3D6-470E-A76C-300D6E6CE0AB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2114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slide" Target="slide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slide" Target="slid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" Target="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" Target="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slide" Target="slide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slide" Target="slide10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24" y="4589836"/>
            <a:ext cx="3594270" cy="1149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73" y="5686103"/>
            <a:ext cx="2828571" cy="904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22" y="4730349"/>
            <a:ext cx="1060300" cy="10603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530518" y="2845131"/>
            <a:ext cx="6349080" cy="991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LP Massimo Bold" panose="00000A00000000000000" pitchFamily="2" charset="0"/>
              </a:rPr>
              <a:t>UNDER MAINTENANCE</a:t>
            </a:r>
          </a:p>
        </p:txBody>
      </p:sp>
    </p:spTree>
    <p:extLst>
      <p:ext uri="{BB962C8B-B14F-4D97-AF65-F5344CB8AC3E}">
        <p14:creationId xmlns:p14="http://schemas.microsoft.com/office/powerpoint/2010/main" val="25360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041400"/>
            <a:ext cx="9486074" cy="54910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pygame.init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clock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pygame.time.Clock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fps = 60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#game window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150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800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400 +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screen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pygame.display.set_mode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pygame.display.set_caption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('Battle')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#create function for drawing text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(text, font,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text_col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x, y):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font.render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(text, True,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text_col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screen.blit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(x, y))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3" name="Rectangle 12"/>
          <p:cNvSpPr/>
          <p:nvPr/>
        </p:nvSpPr>
        <p:spPr>
          <a:xfrm>
            <a:off x="272323" y="465455"/>
            <a:ext cx="1086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Bagian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ini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merupakan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gambar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latar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game ini pada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modul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”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Enemy_Hero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4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466850"/>
            <a:ext cx="9486074" cy="4640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#function for drawing background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draw_bg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screen.blit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asset.background_img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(0, 0))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#function for drawing panel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#draw panel rectangle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screen.blit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asset.panel_img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(0,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#show knight stats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(f'{knight.name} HP: 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knight.hp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}',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asset.font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100,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+ 10)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for count,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enumerate(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#show name and health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draw_text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(f'{i.name} HP: 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}',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asset.font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550,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screen_height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bottom_panel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+ 10) + count * 60)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0" name="Rectangle 9"/>
          <p:cNvSpPr/>
          <p:nvPr/>
        </p:nvSpPr>
        <p:spPr>
          <a:xfrm>
            <a:off x="272323" y="465455"/>
            <a:ext cx="1086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Bagian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ini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merupakan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gambar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latar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game ini pada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modul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”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Enemy_Hero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8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834787"/>
            <a:ext cx="9486074" cy="5816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range(8):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/{self.name}/Idle/{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attack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range(8):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/{self.name}/Attack/{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hurt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range(3):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/{self.name}/Hurt/{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0" name="Rectangle 9"/>
          <p:cNvSpPr/>
          <p:nvPr/>
        </p:nvSpPr>
        <p:spPr>
          <a:xfrm>
            <a:off x="74353" y="258842"/>
            <a:ext cx="1126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Setelah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objek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maka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termasuk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image attack, idle, death,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hurt</a:t>
            </a:r>
          </a:p>
        </p:txBody>
      </p:sp>
    </p:spTree>
    <p:extLst>
      <p:ext uri="{BB962C8B-B14F-4D97-AF65-F5344CB8AC3E}">
        <p14:creationId xmlns:p14="http://schemas.microsoft.com/office/powerpoint/2010/main" val="35342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249419"/>
            <a:ext cx="9486074" cy="49495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load death images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for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in range(10):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pygame.image.load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f'img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/{self.name}/Death/{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}.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pygame.transform.scale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img.get_width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img.get_height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 * 3))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temp_list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self.animation_list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][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self.image.get_rect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self.rect.center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(x, y)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74353" y="258842"/>
            <a:ext cx="1126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Setelah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objek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maka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termasuk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image attack, idle, death, </a:t>
            </a:r>
            <a:r>
              <a:rPr lang="en-U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hurt</a:t>
            </a:r>
          </a:p>
        </p:txBody>
      </p:sp>
    </p:spTree>
    <p:extLst>
      <p:ext uri="{BB962C8B-B14F-4D97-AF65-F5344CB8AC3E}">
        <p14:creationId xmlns:p14="http://schemas.microsoft.com/office/powerpoint/2010/main" val="16315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957671"/>
            <a:ext cx="9486074" cy="557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attack(self, target):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deal damage to enemy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rand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random.randint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(-5, 5)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damage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self.strength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 rand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-= damage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run enemy hurt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target.hurt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asset.attackbandit_sound.play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check if target has died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if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&lt; 1: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target.alive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False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target.death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target.rect.centerx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target.rect.y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(damage),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damage_text_group.add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set variables to attack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0" name="Rectangle 9"/>
          <p:cNvSpPr/>
          <p:nvPr/>
        </p:nvSpPr>
        <p:spPr>
          <a:xfrm>
            <a:off x="629649" y="258842"/>
            <a:ext cx="835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pengurangan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efek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suara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method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diatas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736600"/>
            <a:ext cx="9486074" cy="59050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hurt(self):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set variables to hurt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2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asset.gethurt_bandit.play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death(self):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set variables to death animation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3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asset.death_bandit.play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reset(self):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self.alive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True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self.potions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self.start_potions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self.max_hp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self.frame_index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self.action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self.update_time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pygame.time.get_ticks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629649" y="258842"/>
            <a:ext cx="835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Pendeklarasian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pengurangan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efek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suara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method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diatas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6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736600"/>
            <a:ext cx="9486074" cy="59050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lass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HealthBar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(ABC):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__(self, x, y,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max_hp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x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y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self.max_hp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max_hp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@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abstractmethod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draw(self,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pass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ConcreteHealthBar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HealthBar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draw(self,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update with new health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calculate health ratio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ratio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self.hp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/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self.max_hp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pygame.draw.rect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(screen,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asset.red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150, 20))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pygame.draw.rect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(screen,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asset.green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self.x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, 150 * ratio, 20))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887976" y="151825"/>
            <a:ext cx="6981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Healthbar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damage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text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sebagai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add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on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 </a:t>
            </a:r>
          </a:p>
          <a:p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apabila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terjadi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penambahan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potion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jika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terkena</a:t>
            </a:r>
            <a:r>
              <a:rPr lang="es-ES" sz="16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hit</a:t>
            </a:r>
            <a:endParaRPr lang="en-US" sz="1600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0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27239" y="1906862"/>
            <a:ext cx="9486074" cy="42921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DamageText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pygame.sprite.Sprite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__(self, x, y, damage, colour):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pygame.sprite.Sprite.__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__(self)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asset.font.render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(damage, True, colour)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self.image.get_rect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self.rect.center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(x, y)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self.counter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update(self):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move damage text up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self.rect.y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-=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# delete the text after a few seconds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self.counter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+= 1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if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self.counter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&gt; 30: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self.kill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799985" y="307100"/>
            <a:ext cx="7810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Healthbar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damage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text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sebagai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add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on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 </a:t>
            </a:r>
          </a:p>
          <a:p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apabila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terjadi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penambahan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darah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potion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jika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terkena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hit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2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9191" y="1803400"/>
            <a:ext cx="9486074" cy="35447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damage_text_group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pygame.sprite.Group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asset = </a:t>
            </a:r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asset.Game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knight = Knight(200, 260, 'Knight', 30, 10, 3)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bandit1 = Bandit(550, 270, 'Bandit', 20, 6, 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bandit2 = Bandit(700, 270, 'Bandit', 20, 6, 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bandit3 = Bandit(400, 270, 'Bandit', 20, 6, 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 = []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(bandit1)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bandit_list.append</a:t>
            </a:r>
            <a:r>
              <a:rPr lang="en-ID" sz="2000" dirty="0">
                <a:solidFill>
                  <a:schemeClr val="bg1"/>
                </a:solidFill>
                <a:latin typeface="Consolas" panose="020B0609020204030204" pitchFamily="49" charset="0"/>
              </a:rPr>
              <a:t>(bandit2)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ID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bandit_list</a:t>
            </a:r>
            <a:endParaRPr lang="en-Z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812685" y="532368"/>
            <a:ext cx="591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Pemanggilan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fungsi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untuk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ditampilkan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pada layar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0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076085" y="294400"/>
            <a:ext cx="904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sound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dalam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gambar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disimpan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di module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86" y="895350"/>
            <a:ext cx="78295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2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97008" y="2515345"/>
            <a:ext cx="5216102" cy="32312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OUR TEAM:</a:t>
            </a:r>
          </a:p>
          <a:p>
            <a:pPr algn="l"/>
            <a:endParaRPr lang="en-US" sz="2400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KEVIN SIMORANGKIR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FERREYLA SETARA IBN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IGNATIUS KRISNA ISSAPUTRA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M. RIZKI ALFAINA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RIZKA FAUZIYAH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NUR HIKMAH JULIYANTI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5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5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6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366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1076085" y="294400"/>
            <a:ext cx="904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sound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dalam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gambar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disimpan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di module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92" y="1511300"/>
            <a:ext cx="798195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11" name="Rectangle 10"/>
          <p:cNvSpPr/>
          <p:nvPr/>
        </p:nvSpPr>
        <p:spPr>
          <a:xfrm>
            <a:off x="888678" y="1131887"/>
            <a:ext cx="904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sound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dalam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gambar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disimpan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di module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asset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game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36" y="2276475"/>
            <a:ext cx="69786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1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7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1396472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6" name="Rectangle 5"/>
          <p:cNvSpPr/>
          <p:nvPr/>
        </p:nvSpPr>
        <p:spPr>
          <a:xfrm>
            <a:off x="2977386" y="291560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pergerakan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gambar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karakter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aksinya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endParaRPr lang="en-U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973" y="660892"/>
            <a:ext cx="5844270" cy="316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97" y="2816578"/>
            <a:ext cx="6116637" cy="338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4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Rectangle 1"/>
          <p:cNvSpPr/>
          <p:nvPr/>
        </p:nvSpPr>
        <p:spPr>
          <a:xfrm>
            <a:off x="2977391" y="381492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pergerakan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gambar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karakter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aksinya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endParaRPr lang="en-US" b="1" dirty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61" y="1075962"/>
            <a:ext cx="80010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9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Rectangle 1"/>
          <p:cNvSpPr/>
          <p:nvPr/>
        </p:nvSpPr>
        <p:spPr>
          <a:xfrm>
            <a:off x="3103410" y="90936"/>
            <a:ext cx="5455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pergerakan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gambar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karakter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aksinya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endParaRPr lang="es-E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(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Bandit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634" y="737267"/>
            <a:ext cx="5568018" cy="339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84" y="2640602"/>
            <a:ext cx="5574934" cy="274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5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-6409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Rectangle 1"/>
          <p:cNvSpPr/>
          <p:nvPr/>
        </p:nvSpPr>
        <p:spPr>
          <a:xfrm>
            <a:off x="3103410" y="90936"/>
            <a:ext cx="5455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pergerakan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gambar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karakter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aksinya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endParaRPr lang="es-E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(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Siren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)</a:t>
            </a:r>
            <a:endParaRPr lang="en-US" b="1" dirty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914" y="737267"/>
            <a:ext cx="5440753" cy="330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39" y="2232131"/>
            <a:ext cx="5565709" cy="338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26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Rectangle 1"/>
          <p:cNvSpPr/>
          <p:nvPr/>
        </p:nvSpPr>
        <p:spPr>
          <a:xfrm>
            <a:off x="3103410" y="90936"/>
            <a:ext cx="5455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pergerakan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gambar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karakter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aksinya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endParaRPr lang="es-E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(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Siren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)</a:t>
            </a:r>
            <a:endParaRPr lang="en-US" b="1" dirty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590" y="651263"/>
            <a:ext cx="5535700" cy="365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10" y="2297077"/>
            <a:ext cx="5660213" cy="344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3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1458866" y="3000879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Rectangle 1"/>
          <p:cNvSpPr/>
          <p:nvPr/>
        </p:nvSpPr>
        <p:spPr>
          <a:xfrm>
            <a:off x="3103410" y="90936"/>
            <a:ext cx="5391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pergerakan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gambar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karakter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aksinya</a:t>
            </a:r>
            <a:endParaRPr lang="es-E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(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Wizard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) </a:t>
            </a:r>
            <a:endParaRPr lang="en-US" b="1" dirty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966" y="737267"/>
            <a:ext cx="6280461" cy="377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95" y="2002639"/>
            <a:ext cx="5765005" cy="294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2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Rectangle 1"/>
          <p:cNvSpPr/>
          <p:nvPr/>
        </p:nvSpPr>
        <p:spPr>
          <a:xfrm>
            <a:off x="3103410" y="90936"/>
            <a:ext cx="5455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Proses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pergerakan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gambar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karakter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dan </a:t>
            </a:r>
            <a:r>
              <a:rPr lang="es-ES" b="1" dirty="0" err="1">
                <a:solidFill>
                  <a:schemeClr val="bg1"/>
                </a:solidFill>
                <a:latin typeface="ALP Massimo Bold" panose="00000A00000000000000" pitchFamily="2" charset="0"/>
              </a:rPr>
              <a:t>aksinya</a:t>
            </a:r>
            <a:r>
              <a:rPr lang="es-ES" b="1" dirty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endParaRPr lang="es-ES" b="1" dirty="0" smtClean="0">
              <a:solidFill>
                <a:schemeClr val="bg1"/>
              </a:solidFill>
              <a:latin typeface="ALP Massimo Bold" panose="00000A00000000000000" pitchFamily="2" charset="0"/>
            </a:endParaRPr>
          </a:p>
          <a:p>
            <a:pPr algn="ctr"/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(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Class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ALP Massimo Bold" panose="00000A00000000000000" pitchFamily="2" charset="0"/>
              </a:rPr>
              <a:t>Monster</a:t>
            </a:r>
            <a:r>
              <a:rPr lang="es-ES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)</a:t>
            </a:r>
            <a:endParaRPr lang="en-US" b="1" dirty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3590" y="707312"/>
            <a:ext cx="5879280" cy="370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58" y="1816426"/>
            <a:ext cx="4985196" cy="356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2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6017" y="-92765"/>
            <a:ext cx="12298017" cy="7089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304" y="277451"/>
            <a:ext cx="3641034" cy="89383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PREVIEW INGAME</a:t>
            </a:r>
            <a:endParaRPr lang="en-ZW" sz="3200" dirty="0">
              <a:solidFill>
                <a:schemeClr val="bg1"/>
              </a:solidFill>
              <a:latin typeface="ALP Massimo Bold" panose="00000A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5" t="14756" r="23979" b="18021"/>
          <a:stretch/>
        </p:blipFill>
        <p:spPr>
          <a:xfrm>
            <a:off x="1815546" y="1054237"/>
            <a:ext cx="8001659" cy="578457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7318" y="303649"/>
            <a:ext cx="1927115" cy="513415"/>
            <a:chOff x="4664765" y="3935896"/>
            <a:chExt cx="2454579" cy="653940"/>
          </a:xfrm>
        </p:grpSpPr>
        <p:sp>
          <p:nvSpPr>
            <p:cNvPr id="7" name="Rounded Rectangle 6">
              <a:hlinkClick r:id="rId3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3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8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85170" y="1916696"/>
            <a:ext cx="9062062" cy="2042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Dalam game ini, kami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menghadirkan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pengalaman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permainan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menggabungkan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elemen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grafis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pixelated dengan sistem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pertarungan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turn based.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Karakter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utama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dalam game ini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berhadapan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dengan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sejumlah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musuh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harus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dilawan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secara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bergantian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6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6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7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4783694"/>
            <a:ext cx="1003300" cy="1003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54" y="4677896"/>
            <a:ext cx="2016541" cy="11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5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703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47" y="351183"/>
            <a:ext cx="5920025" cy="1893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85170" y="2070392"/>
            <a:ext cx="9062062" cy="2538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Baik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pemain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maupun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musuh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memiliki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basic attack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mengurangi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health point.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Namun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tidak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hanya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basic attack,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terdapat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kemampuan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heal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menggunakan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potion.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Namun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penting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untuk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dicatat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bahwa potion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tersedia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dalam game ini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memiliki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jumlah yang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terbatas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sehingga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pemain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harus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mengelola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penggunaannya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dengan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bijak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6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6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7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08" y="5104800"/>
            <a:ext cx="982191" cy="982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15" y="5055923"/>
            <a:ext cx="1031068" cy="10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714923" y="2931171"/>
            <a:ext cx="5980274" cy="925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UML CLASS DIAGRAM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4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4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5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80" y="4161183"/>
            <a:ext cx="2157961" cy="15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25"/>
          <a:stretch/>
        </p:blipFill>
        <p:spPr>
          <a:xfrm>
            <a:off x="294028" y="283491"/>
            <a:ext cx="9919285" cy="636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864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hlinkClick r:id="rId4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72" b="192"/>
          <a:stretch/>
        </p:blipFill>
        <p:spPr>
          <a:xfrm>
            <a:off x="231075" y="562805"/>
            <a:ext cx="10191209" cy="59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2" y="0"/>
            <a:ext cx="1326542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27" y="5746625"/>
            <a:ext cx="990476" cy="90476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978196" y="2931171"/>
            <a:ext cx="5453730" cy="925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ALP Massimo Bold" panose="00000A00000000000000" pitchFamily="2" charset="0"/>
              </a:rPr>
              <a:t>PROGRAM PREVIEW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856299" y="5252767"/>
            <a:ext cx="2481470" cy="574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/>
                </a:solidFill>
              </a:rPr>
              <a:t>POWERED BY:</a:t>
            </a:r>
            <a:endParaRPr lang="en-ZW" sz="1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9518" y="467660"/>
            <a:ext cx="1927115" cy="513415"/>
            <a:chOff x="4664765" y="3935896"/>
            <a:chExt cx="2454579" cy="653940"/>
          </a:xfrm>
        </p:grpSpPr>
        <p:sp>
          <p:nvSpPr>
            <p:cNvPr id="13" name="Rounded Rectangle 12">
              <a:hlinkClick r:id="rId4" action="ppaction://hlinksldjump"/>
            </p:cNvPr>
            <p:cNvSpPr/>
            <p:nvPr/>
          </p:nvSpPr>
          <p:spPr>
            <a:xfrm>
              <a:off x="4664765" y="3935896"/>
              <a:ext cx="2454579" cy="6539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W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3669" y="4032034"/>
              <a:ext cx="2214355" cy="4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LP Massimo Bold" panose="00000A00000000000000" pitchFamily="2" charset="0"/>
                  <a:hlinkClick r:id="rId4" action="ppaction://hlinksldjump"/>
                </a:rPr>
                <a:t>MAIN MENU</a:t>
              </a:r>
              <a:endParaRPr lang="en-ZW" b="1" dirty="0">
                <a:latin typeface="ALP Massimo Bold" panose="00000A00000000000000" pitchFamily="2" charset="0"/>
              </a:endParaRPr>
            </a:p>
          </p:txBody>
        </p:sp>
      </p:grpSp>
      <p:sp>
        <p:nvSpPr>
          <p:cNvPr id="3" name="Isosceles Triangle 2">
            <a:hlinkClick r:id="rId5" action="ppaction://hlinksldjump"/>
          </p:cNvPr>
          <p:cNvSpPr/>
          <p:nvPr/>
        </p:nvSpPr>
        <p:spPr>
          <a:xfrm rot="5400000">
            <a:off x="10765275" y="3060700"/>
            <a:ext cx="854456" cy="736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11" y="4662217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458</Words>
  <Application>Microsoft Office PowerPoint</Application>
  <PresentationFormat>Custom</PresentationFormat>
  <Paragraphs>222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PREVIEW INGAME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zyrex</cp:lastModifiedBy>
  <cp:revision>19</cp:revision>
  <dcterms:created xsi:type="dcterms:W3CDTF">2023-05-18T15:13:06Z</dcterms:created>
  <dcterms:modified xsi:type="dcterms:W3CDTF">2023-05-25T07:51:20Z</dcterms:modified>
</cp:coreProperties>
</file>