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20BB4E2-6125-45BF-B3BF-C2D35A5FE48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23DB5E8-837A-4877-B40E-70C2D1BFF84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6" descr=""/>
          <p:cNvPicPr/>
          <p:nvPr/>
        </p:nvPicPr>
        <p:blipFill>
          <a:blip r:embed="rId2"/>
          <a:stretch/>
        </p:blipFill>
        <p:spPr>
          <a:xfrm>
            <a:off x="7164360" y="224280"/>
            <a:ext cx="1511280" cy="324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720000" y="188640"/>
            <a:ext cx="8431560" cy="3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Proben DBM2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355680" y="1409760"/>
            <a:ext cx="8435880" cy="435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Probe 1: 16.03.2018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Probe 2: 27.04.2018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LibreOffice/5.4.5.1$Linux_X86_64 LibreOffice_project/40$Build-1</Application>
  <Words>145</Words>
  <Paragraphs>47</Paragraphs>
  <Company>GIB Bern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2016-01-15T09:50:17Z</dcterms:created>
  <dc:creator>andreas.megert</dc:creator>
  <dc:description/>
  <dc:language>en-US</dc:language>
  <cp:lastModifiedBy/>
  <cp:lastPrinted>2018-03-01T08:07:49Z</cp:lastPrinted>
  <dcterms:modified xsi:type="dcterms:W3CDTF">2018-03-01T08:07:55Z</dcterms:modified>
  <cp:revision>31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GIB Bern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