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kevinslx/CaiPiao.git" TargetMode="External"/><Relationship Id="rId2" Type="http://schemas.openxmlformats.org/officeDocument/2006/relationships/hyperlink" Target="mailto:myname@examplec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Selenium </a:t>
            </a:r>
            <a:r>
              <a:rPr lang="en-US" altLang="zh-CN" dirty="0" err="1" smtClean="0"/>
              <a:t>webdriver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98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Selenium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2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下载安装</a:t>
            </a:r>
            <a:r>
              <a:rPr lang="en-US" altLang="zh-CN" dirty="0" smtClean="0"/>
              <a:t>python</a:t>
            </a:r>
          </a:p>
          <a:p>
            <a:r>
              <a:rPr lang="zh-CN" altLang="en-US" dirty="0" smtClean="0"/>
              <a:t>下载安装</a:t>
            </a:r>
            <a:r>
              <a:rPr lang="en-US" altLang="zh-CN" dirty="0" smtClean="0"/>
              <a:t>pip</a:t>
            </a:r>
          </a:p>
          <a:p>
            <a:r>
              <a:rPr lang="en-US" altLang="zh-CN" dirty="0" smtClean="0"/>
              <a:t>Pip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selenium</a:t>
            </a:r>
          </a:p>
          <a:p>
            <a:r>
              <a:rPr lang="zh-CN" altLang="en-US" dirty="0" smtClean="0"/>
              <a:t>下载安装</a:t>
            </a:r>
            <a:r>
              <a:rPr lang="en-US" altLang="zh-CN" dirty="0" smtClean="0"/>
              <a:t>driver</a:t>
            </a:r>
          </a:p>
          <a:p>
            <a:r>
              <a:rPr lang="zh-CN" altLang="en-US" dirty="0"/>
              <a:t>解</a:t>
            </a:r>
            <a:r>
              <a:rPr lang="zh-CN" altLang="en-US" dirty="0" smtClean="0"/>
              <a:t>压下载的</a:t>
            </a:r>
            <a:r>
              <a:rPr lang="en-US" altLang="zh-CN" dirty="0" smtClean="0"/>
              <a:t>driver</a:t>
            </a:r>
            <a:r>
              <a:rPr lang="zh-CN" altLang="en-US" dirty="0" smtClean="0"/>
              <a:t>，并把</a:t>
            </a:r>
            <a:r>
              <a:rPr lang="en-US" altLang="zh-CN" dirty="0" smtClean="0"/>
              <a:t>driver</a:t>
            </a:r>
            <a:r>
              <a:rPr lang="zh-CN" altLang="en-US" dirty="0" smtClean="0"/>
              <a:t>目录加入系统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注意</a:t>
            </a:r>
            <a:r>
              <a:rPr lang="en-US" altLang="zh-CN" dirty="0" smtClean="0"/>
              <a:t>driver</a:t>
            </a:r>
            <a:r>
              <a:rPr lang="zh-CN" altLang="en-US" dirty="0" smtClean="0"/>
              <a:t>与浏览器的版本兼容性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86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self.options.add_experimental_option</a:t>
            </a:r>
            <a:r>
              <a:rPr lang="en-US" altLang="zh-CN" dirty="0"/>
              <a:t>("</a:t>
            </a:r>
            <a:r>
              <a:rPr lang="en-US" altLang="zh-CN" dirty="0" err="1"/>
              <a:t>excludeSwitches</a:t>
            </a:r>
            <a:r>
              <a:rPr lang="en-US" altLang="zh-CN" dirty="0"/>
              <a:t>", ["ignore-certificate-errors</a:t>
            </a:r>
            <a:r>
              <a:rPr lang="en-US" altLang="zh-CN" dirty="0" smtClean="0"/>
              <a:t>"])</a:t>
            </a:r>
          </a:p>
          <a:p>
            <a:r>
              <a:rPr lang="en-US" altLang="zh-CN" dirty="0" err="1"/>
              <a:t>self.verificationErrors</a:t>
            </a:r>
            <a:r>
              <a:rPr lang="en-US" altLang="zh-CN" dirty="0"/>
              <a:t> = []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259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cookies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保存与客户端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91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保存与服务器端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65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add file.txt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add –A .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commit –m “commit comments”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reset --hard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clone 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r>
              <a:rPr lang="en-US" altLang="zh-CN" dirty="0" smtClean="0"/>
              <a:t>Shell</a:t>
            </a:r>
          </a:p>
          <a:p>
            <a:pPr marL="457200" lvl="1" indent="0">
              <a:buNone/>
            </a:pPr>
            <a:r>
              <a:rPr lang="en-US" altLang="zh-CN" dirty="0" err="1" smtClean="0"/>
              <a:t>ssh-keygen</a:t>
            </a:r>
            <a:r>
              <a:rPr lang="en-US" altLang="zh-CN" dirty="0" smtClean="0"/>
              <a:t> –t  </a:t>
            </a:r>
            <a:r>
              <a:rPr lang="en-US" altLang="zh-CN" dirty="0" err="1" smtClean="0"/>
              <a:t>rsa</a:t>
            </a:r>
            <a:r>
              <a:rPr lang="en-US" altLang="zh-CN" dirty="0" smtClean="0"/>
              <a:t> –C </a:t>
            </a:r>
            <a:r>
              <a:rPr lang="en-US" altLang="zh-CN" dirty="0" smtClean="0">
                <a:hlinkClick r:id="rId2"/>
              </a:rPr>
              <a:t>myname@examplec.com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Gitbug</a:t>
            </a:r>
            <a:r>
              <a:rPr lang="en-US" altLang="zh-CN" dirty="0" smtClean="0"/>
              <a:t>, add SSH keys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remote  add origin </a:t>
            </a:r>
            <a:r>
              <a:rPr lang="en-US" altLang="zh-CN" dirty="0" err="1" smtClean="0">
                <a:hlinkClick r:id="rId3"/>
              </a:rPr>
              <a:t>git@github.com:kevinslx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err="1" smtClean="0">
                <a:hlinkClick r:id="rId3"/>
              </a:rPr>
              <a:t>CaiPiao.git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push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stash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stash pop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58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108</Words>
  <Application>Microsoft Office PowerPoint</Application>
  <PresentationFormat>全屏显示(4:3)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Selenium webdriver</vt:lpstr>
      <vt:lpstr>Selenium简介</vt:lpstr>
      <vt:lpstr>环境配置</vt:lpstr>
      <vt:lpstr>PowerPoint 演示文稿</vt:lpstr>
      <vt:lpstr>cookies</vt:lpstr>
      <vt:lpstr>PowerPoint 演示文稿</vt:lpstr>
      <vt:lpstr>git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Liangxing Sun(孙亮星)</dc:creator>
  <cp:lastModifiedBy>letv</cp:lastModifiedBy>
  <cp:revision>12</cp:revision>
  <dcterms:created xsi:type="dcterms:W3CDTF">2017-06-17T09:10:58Z</dcterms:created>
  <dcterms:modified xsi:type="dcterms:W3CDTF">2017-06-19T07:34:01Z</dcterms:modified>
</cp:coreProperties>
</file>