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2c9c4348d8014d39" Type="http://schemas.microsoft.com/office/2006/relationships/ui/extensibility" Target="customUI/customUI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9" r:id="rId2"/>
    <p:sldMasterId id="2147483678" r:id="rId3"/>
  </p:sldMasterIdLst>
  <p:notesMasterIdLst>
    <p:notesMasterId r:id="rId23"/>
  </p:notesMasterIdLst>
  <p:handoutMasterIdLst>
    <p:handoutMasterId r:id="rId24"/>
  </p:handoutMasterIdLst>
  <p:sldIdLst>
    <p:sldId id="281" r:id="rId4"/>
    <p:sldId id="304" r:id="rId5"/>
    <p:sldId id="305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FF"/>
    <a:srgbClr val="4E7CB9"/>
    <a:srgbClr val="1F4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94" autoAdjust="0"/>
  </p:normalViewPr>
  <p:slideViewPr>
    <p:cSldViewPr snapToGrid="0" snapToObjects="1" showGuides="1">
      <p:cViewPr varScale="1">
        <p:scale>
          <a:sx n="65" d="100"/>
          <a:sy n="65" d="100"/>
        </p:scale>
        <p:origin x="130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930B1-48CA-4C26-A6E0-3EDB2D4F0B9D}" type="datetimeFigureOut">
              <a:rPr lang="nl-BE" smtClean="0"/>
              <a:t>25/01/2017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94755-5162-4B50-9D61-D57F623E6A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160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EDA31-4FCB-B345-BDF6-4566A4246F34}" type="datetimeFigureOut">
              <a:rPr lang="nl-NL" smtClean="0"/>
              <a:pPr/>
              <a:t>25-1-2017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EB169-8CA3-D148-A2C3-205138C18B08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6493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cover_slide_NED_ok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40000" y="1133475"/>
            <a:ext cx="7200000" cy="752899"/>
          </a:xfrm>
          <a:prstGeom prst="rect">
            <a:avLst/>
          </a:prstGeom>
        </p:spPr>
        <p:txBody>
          <a:bodyPr lIns="108000" anchor="ctr" anchorCtr="0"/>
          <a:lstStyle>
            <a:lvl1pPr marL="446088" indent="-446088" algn="r">
              <a:buFontTx/>
              <a:buBlip>
                <a:blip r:embed="rId3"/>
              </a:buBlip>
              <a:defRPr>
                <a:solidFill>
                  <a:schemeClr val="accent1"/>
                </a:solidFill>
              </a:defRPr>
            </a:lvl1pPr>
          </a:lstStyle>
          <a:p>
            <a:r>
              <a:rPr lang="nl-BE" dirty="0" smtClean="0"/>
              <a:t> 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00" y="1886373"/>
            <a:ext cx="7200000" cy="650586"/>
          </a:xfrm>
        </p:spPr>
        <p:txBody>
          <a:bodyPr/>
          <a:lstStyle>
            <a:lvl1pPr marL="0" indent="0" algn="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199087" y="4948692"/>
            <a:ext cx="1440914" cy="407079"/>
          </a:xfrm>
        </p:spPr>
        <p:txBody>
          <a:bodyPr/>
          <a:lstStyle>
            <a:lvl1pPr algn="r">
              <a:defRPr sz="1600">
                <a:solidFill>
                  <a:schemeClr val="bg2"/>
                </a:solidFill>
              </a:defRPr>
            </a:lvl1pPr>
          </a:lstStyle>
          <a:p>
            <a:fld id="{F28A7BEA-2FBD-4B30-9F95-0B368B957791}" type="datetime1">
              <a:rPr lang="nl-BE" smtClean="0"/>
              <a:t>25/01/2017</a:t>
            </a:fld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81876" y="2492376"/>
            <a:ext cx="7112977" cy="1008063"/>
          </a:xfrm>
          <a:prstGeom prst="rect">
            <a:avLst/>
          </a:prstGeom>
        </p:spPr>
        <p:txBody>
          <a:bodyPr/>
          <a:lstStyle>
            <a:lvl1pPr algn="ctr">
              <a:buNone/>
              <a:defRPr sz="5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C1BE5-45DC-41E7-8CE9-20FA70B2220B}" type="datetimeFigureOut">
              <a:rPr lang="nl-BE"/>
              <a:pPr>
                <a:defRPr/>
              </a:pPr>
              <a:t>25/01/2017</a:t>
            </a:fld>
            <a:endParaRPr lang="nl-BE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B2270-375D-4D60-88DF-ACB846896B2D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1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81876" y="2492376"/>
            <a:ext cx="7112977" cy="1008063"/>
          </a:xfrm>
          <a:prstGeom prst="rect">
            <a:avLst/>
          </a:prstGeom>
        </p:spPr>
        <p:txBody>
          <a:bodyPr/>
          <a:lstStyle>
            <a:lvl1pPr algn="ctr">
              <a:buNone/>
              <a:defRPr sz="5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C1BE5-45DC-41E7-8CE9-20FA70B2220B}" type="datetimeFigureOut">
              <a:rPr lang="nl-BE"/>
              <a:pPr>
                <a:defRPr/>
              </a:pPr>
              <a:t>25/01/2017</a:t>
            </a:fld>
            <a:endParaRPr lang="nl-BE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B2270-375D-4D60-88DF-ACB846896B2D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2245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81876" y="2492376"/>
            <a:ext cx="7112977" cy="1008063"/>
          </a:xfrm>
          <a:prstGeom prst="rect">
            <a:avLst/>
          </a:prstGeom>
        </p:spPr>
        <p:txBody>
          <a:bodyPr/>
          <a:lstStyle>
            <a:lvl1pPr algn="ctr">
              <a:buNone/>
              <a:defRPr sz="5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C1BE5-45DC-41E7-8CE9-20FA70B2220B}" type="datetimeFigureOut">
              <a:rPr lang="nl-BE"/>
              <a:pPr>
                <a:defRPr/>
              </a:pPr>
              <a:t>25/01/2017</a:t>
            </a:fld>
            <a:endParaRPr lang="nl-BE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B2270-375D-4D60-88DF-ACB846896B2D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8375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81876" y="2492376"/>
            <a:ext cx="7112977" cy="1008063"/>
          </a:xfrm>
          <a:prstGeom prst="rect">
            <a:avLst/>
          </a:prstGeom>
        </p:spPr>
        <p:txBody>
          <a:bodyPr/>
          <a:lstStyle>
            <a:lvl1pPr algn="ctr">
              <a:buNone/>
              <a:defRPr sz="5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C1BE5-45DC-41E7-8CE9-20FA70B2220B}" type="datetimeFigureOut">
              <a:rPr lang="nl-BE"/>
              <a:pPr>
                <a:defRPr/>
              </a:pPr>
              <a:t>25/01/2017</a:t>
            </a:fld>
            <a:endParaRPr lang="nl-BE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B2270-375D-4D60-88DF-ACB846896B2D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0669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81876" y="2492376"/>
            <a:ext cx="7112977" cy="1008063"/>
          </a:xfrm>
          <a:prstGeom prst="rect">
            <a:avLst/>
          </a:prstGeom>
        </p:spPr>
        <p:txBody>
          <a:bodyPr/>
          <a:lstStyle>
            <a:lvl1pPr algn="ctr">
              <a:buNone/>
              <a:defRPr sz="5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C1BE5-45DC-41E7-8CE9-20FA70B2220B}" type="datetimeFigureOut">
              <a:rPr lang="nl-BE"/>
              <a:pPr>
                <a:defRPr/>
              </a:pPr>
              <a:t>25/01/2017</a:t>
            </a:fld>
            <a:endParaRPr lang="nl-BE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B2270-375D-4D60-88DF-ACB846896B2D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075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81876" y="2492376"/>
            <a:ext cx="7112977" cy="1008063"/>
          </a:xfrm>
          <a:prstGeom prst="rect">
            <a:avLst/>
          </a:prstGeom>
        </p:spPr>
        <p:txBody>
          <a:bodyPr/>
          <a:lstStyle>
            <a:lvl1pPr algn="ctr">
              <a:buNone/>
              <a:defRPr sz="5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C1BE5-45DC-41E7-8CE9-20FA70B2220B}" type="datetimeFigureOut">
              <a:rPr lang="nl-BE"/>
              <a:pPr>
                <a:defRPr/>
              </a:pPr>
              <a:t>25/01/2017</a:t>
            </a:fld>
            <a:endParaRPr lang="nl-BE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B2270-375D-4D60-88DF-ACB846896B2D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174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81876" y="2492376"/>
            <a:ext cx="7112977" cy="1008063"/>
          </a:xfrm>
          <a:prstGeom prst="rect">
            <a:avLst/>
          </a:prstGeom>
        </p:spPr>
        <p:txBody>
          <a:bodyPr/>
          <a:lstStyle>
            <a:lvl1pPr algn="ctr">
              <a:buNone/>
              <a:defRPr sz="5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C1BE5-45DC-41E7-8CE9-20FA70B2220B}" type="datetimeFigureOut">
              <a:rPr lang="nl-BE"/>
              <a:pPr>
                <a:defRPr/>
              </a:pPr>
              <a:t>25/01/2017</a:t>
            </a:fld>
            <a:endParaRPr lang="nl-BE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B2270-375D-4D60-88DF-ACB846896B2D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2461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81876" y="2492376"/>
            <a:ext cx="7112977" cy="1008063"/>
          </a:xfrm>
          <a:prstGeom prst="rect">
            <a:avLst/>
          </a:prstGeom>
        </p:spPr>
        <p:txBody>
          <a:bodyPr/>
          <a:lstStyle>
            <a:lvl1pPr algn="ctr">
              <a:buNone/>
              <a:defRPr sz="5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C1BE5-45DC-41E7-8CE9-20FA70B2220B}" type="datetimeFigureOut">
              <a:rPr lang="nl-BE"/>
              <a:pPr>
                <a:defRPr/>
              </a:pPr>
              <a:t>25/01/2017</a:t>
            </a:fld>
            <a:endParaRPr lang="nl-BE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B2270-375D-4D60-88DF-ACB846896B2D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131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81876" y="2492376"/>
            <a:ext cx="7112977" cy="1008063"/>
          </a:xfrm>
          <a:prstGeom prst="rect">
            <a:avLst/>
          </a:prstGeom>
        </p:spPr>
        <p:txBody>
          <a:bodyPr/>
          <a:lstStyle>
            <a:lvl1pPr algn="ctr">
              <a:buNone/>
              <a:defRPr sz="5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C1BE5-45DC-41E7-8CE9-20FA70B2220B}" type="datetimeFigureOut">
              <a:rPr lang="nl-BE"/>
              <a:pPr>
                <a:defRPr/>
              </a:pPr>
              <a:t>25/01/2017</a:t>
            </a:fld>
            <a:endParaRPr lang="nl-BE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B2270-375D-4D60-88DF-ACB846896B2D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4645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81876" y="2492376"/>
            <a:ext cx="7112977" cy="1008063"/>
          </a:xfrm>
          <a:prstGeom prst="rect">
            <a:avLst/>
          </a:prstGeom>
        </p:spPr>
        <p:txBody>
          <a:bodyPr/>
          <a:lstStyle>
            <a:lvl1pPr algn="ctr">
              <a:buNone/>
              <a:defRPr sz="5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C1BE5-45DC-41E7-8CE9-20FA70B2220B}" type="datetimeFigureOut">
              <a:rPr lang="nl-BE"/>
              <a:pPr>
                <a:defRPr/>
              </a:pPr>
              <a:t>25/01/2017</a:t>
            </a:fld>
            <a:endParaRPr lang="nl-BE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B2270-375D-4D60-88DF-ACB846896B2D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87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3429001"/>
            <a:ext cx="81000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928813"/>
            <a:ext cx="81000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501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_cover_slide_FR_ok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40000" y="1133475"/>
            <a:ext cx="7200000" cy="752899"/>
          </a:xfrm>
          <a:prstGeom prst="rect">
            <a:avLst/>
          </a:prstGeom>
        </p:spPr>
        <p:txBody>
          <a:bodyPr lIns="108000" anchor="ctr" anchorCtr="0"/>
          <a:lstStyle>
            <a:lvl1pPr marL="446088" indent="-446088" algn="r">
              <a:buFontTx/>
              <a:buBlip>
                <a:blip r:embed="rId3"/>
              </a:buBlip>
              <a:defRPr>
                <a:solidFill>
                  <a:schemeClr val="accent1"/>
                </a:solidFill>
              </a:defRPr>
            </a:lvl1pPr>
          </a:lstStyle>
          <a:p>
            <a:r>
              <a:rPr lang="fr-FR" noProof="0" smtClean="0"/>
              <a:t> Click to edit Master title style</a:t>
            </a:r>
            <a:endParaRPr lang="fr-FR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00" y="1886373"/>
            <a:ext cx="7200000" cy="650586"/>
          </a:xfrm>
        </p:spPr>
        <p:txBody>
          <a:bodyPr/>
          <a:lstStyle>
            <a:lvl1pPr marL="0" indent="0" algn="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smtClean="0"/>
              <a:t>Click to edit Master subtitle style</a:t>
            </a:r>
            <a:endParaRPr lang="fr-FR" noProof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0"/>
          </p:nvPr>
        </p:nvSpPr>
        <p:spPr>
          <a:xfrm>
            <a:off x="7199087" y="4948692"/>
            <a:ext cx="1440914" cy="407079"/>
          </a:xfrm>
        </p:spPr>
        <p:txBody>
          <a:bodyPr/>
          <a:lstStyle>
            <a:lvl1pPr algn="r">
              <a:defRPr sz="1600">
                <a:solidFill>
                  <a:schemeClr val="bg2"/>
                </a:solidFill>
              </a:defRPr>
            </a:lvl1pPr>
          </a:lstStyle>
          <a:p>
            <a:fld id="{0C429F5B-F8D8-490B-BCA5-583D316C72FB}" type="datetime1">
              <a:rPr lang="fr-BE" noProof="0" smtClean="0"/>
              <a:t>25-01-17</a:t>
            </a:fld>
            <a:endParaRPr lang="fr-BE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3429001"/>
            <a:ext cx="81000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title</a:t>
            </a:r>
            <a:r>
              <a:rPr lang="fr-FR" noProof="0" dirty="0" smtClean="0"/>
              <a:t> style</a:t>
            </a:r>
            <a:endParaRPr lang="fr-F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928813"/>
            <a:ext cx="81000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text</a:t>
            </a:r>
            <a:r>
              <a:rPr lang="fr-FR" noProof="0" dirty="0" smtClean="0"/>
              <a:t>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539999" y="1609725"/>
            <a:ext cx="8100000" cy="4535590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Click to edit Master title style</a:t>
            </a:r>
            <a:endParaRPr lang="fr-FR" noProof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00" y="1609726"/>
            <a:ext cx="4017486" cy="4535589"/>
          </a:xfrm>
        </p:spPr>
        <p:txBody>
          <a:bodyPr>
            <a:normAutofit/>
          </a:bodyPr>
          <a:lstStyle>
            <a:lvl1pPr marL="441325" indent="-441325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  <a:endParaRPr lang="fr-FR" noProof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557486" y="1609726"/>
            <a:ext cx="4082513" cy="4535589"/>
          </a:xfrm>
        </p:spPr>
        <p:txBody>
          <a:bodyPr>
            <a:normAutofit/>
          </a:bodyPr>
          <a:lstStyle>
            <a:lvl1pPr marL="441325" indent="-441325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  <a:endParaRPr lang="fr-FR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Click to edit Master title style</a:t>
            </a:r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00" y="2249488"/>
            <a:ext cx="4050000" cy="3895827"/>
          </a:xfrm>
        </p:spPr>
        <p:txBody>
          <a:bodyPr>
            <a:normAutofit/>
          </a:bodyPr>
          <a:lstStyle>
            <a:lvl1pPr marL="442800" indent="-442800">
              <a:defRPr sz="2000">
                <a:latin typeface="+mn-lt"/>
              </a:defRPr>
            </a:lvl1pPr>
            <a:lvl2pPr indent="-442800">
              <a:defRPr sz="2000">
                <a:latin typeface="+mn-lt"/>
              </a:defRPr>
            </a:lvl2pPr>
            <a:lvl3pPr indent="-442800">
              <a:defRPr sz="2000">
                <a:latin typeface="+mn-lt"/>
              </a:defRPr>
            </a:lvl3pPr>
            <a:lvl4pPr indent="-442800">
              <a:defRPr sz="1800">
                <a:latin typeface="+mn-lt"/>
              </a:defRPr>
            </a:lvl4pPr>
            <a:lvl5pPr indent="-442800"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  <a:endParaRPr lang="fr-F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609725"/>
            <a:ext cx="4049999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>
                <a:latin typeface="+mn-lt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noProof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0000" y="1609725"/>
            <a:ext cx="4049999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9999" y="2249488"/>
            <a:ext cx="4049999" cy="3895827"/>
          </a:xfrm>
        </p:spPr>
        <p:txBody>
          <a:bodyPr>
            <a:normAutofit/>
          </a:bodyPr>
          <a:lstStyle>
            <a:lvl1pPr marL="441325" indent="-442800">
              <a:defRPr sz="2000">
                <a:latin typeface="+mn-lt"/>
              </a:defRPr>
            </a:lvl1pPr>
            <a:lvl2pPr indent="-442800">
              <a:defRPr sz="2000">
                <a:latin typeface="+mn-lt"/>
              </a:defRPr>
            </a:lvl2pPr>
            <a:lvl3pPr indent="-442800">
              <a:defRPr sz="2000">
                <a:latin typeface="+mn-lt"/>
              </a:defRPr>
            </a:lvl3pPr>
            <a:lvl4pPr indent="-442800">
              <a:defRPr sz="1800">
                <a:latin typeface="+mn-lt"/>
              </a:defRPr>
            </a:lvl4pPr>
            <a:lvl5pPr indent="-442800"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  <a:endParaRPr lang="fr-FR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 noProof="0" smtClean="0"/>
              <a:t>Click to edit Master title style</a:t>
            </a:r>
            <a:endParaRPr lang="fr-F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Click to edit Master title style</a:t>
            </a:r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99" y="1609724"/>
            <a:ext cx="1545354" cy="72225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fr-FR" noProof="0" smtClean="0"/>
              <a:t>Click to edit Master title style</a:t>
            </a:r>
            <a:endParaRPr lang="fr-F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352" y="566057"/>
            <a:ext cx="6554647" cy="5579258"/>
          </a:xfrm>
        </p:spPr>
        <p:txBody>
          <a:bodyPr>
            <a:normAutofit/>
          </a:bodyPr>
          <a:lstStyle>
            <a:lvl1pPr marL="446088" indent="-446088"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0" y="2331980"/>
            <a:ext cx="1545353" cy="381333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noProof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6944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fr-FR" noProof="0" smtClean="0"/>
              <a:t>Click to edit Master title style</a:t>
            </a:r>
            <a:endParaRPr lang="fr-FR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9118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noProof="0" smtClean="0"/>
              <a:t>Click icon to add picture</a:t>
            </a:r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73683"/>
            <a:ext cx="5486400" cy="8048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noProof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_cover_slide_ENG_ok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40000" y="1133475"/>
            <a:ext cx="7200000" cy="752899"/>
          </a:xfrm>
          <a:prstGeom prst="rect">
            <a:avLst/>
          </a:prstGeom>
        </p:spPr>
        <p:txBody>
          <a:bodyPr lIns="108000" anchor="ctr" anchorCtr="0"/>
          <a:lstStyle>
            <a:lvl1pPr marL="446088" indent="-446088" algn="r">
              <a:buFontTx/>
              <a:buBlip>
                <a:blip r:embed="rId3"/>
              </a:buBlip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 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00" y="1886373"/>
            <a:ext cx="7200000" cy="650586"/>
          </a:xfrm>
        </p:spPr>
        <p:txBody>
          <a:bodyPr/>
          <a:lstStyle>
            <a:lvl1pPr marL="0" indent="0" algn="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0"/>
          </p:nvPr>
        </p:nvSpPr>
        <p:spPr>
          <a:xfrm>
            <a:off x="7199087" y="4948692"/>
            <a:ext cx="1440914" cy="407079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2"/>
                </a:solidFill>
              </a:defRPr>
            </a:lvl1pPr>
          </a:lstStyle>
          <a:p>
            <a:fld id="{CF65689A-6E54-43BA-BD02-3C6A26EECF7F}" type="datetime1">
              <a:rPr lang="en-US" noProof="0" smtClean="0"/>
              <a:t>1/25/2017</a:t>
            </a:fld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539999" y="1609725"/>
            <a:ext cx="8100000" cy="4535590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3429001"/>
            <a:ext cx="81000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928813"/>
            <a:ext cx="81000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539999" y="1609725"/>
            <a:ext cx="8100000" cy="4535590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00" y="1609726"/>
            <a:ext cx="4017486" cy="4535589"/>
          </a:xfrm>
        </p:spPr>
        <p:txBody>
          <a:bodyPr>
            <a:normAutofit/>
          </a:bodyPr>
          <a:lstStyle>
            <a:lvl1pPr marL="441325" indent="-441325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557486" y="1609726"/>
            <a:ext cx="4082513" cy="4535589"/>
          </a:xfrm>
        </p:spPr>
        <p:txBody>
          <a:bodyPr>
            <a:normAutofit/>
          </a:bodyPr>
          <a:lstStyle>
            <a:lvl1pPr marL="441325" indent="-441325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00" y="2249488"/>
            <a:ext cx="4050000" cy="3895827"/>
          </a:xfrm>
        </p:spPr>
        <p:txBody>
          <a:bodyPr>
            <a:normAutofit/>
          </a:bodyPr>
          <a:lstStyle>
            <a:lvl1pPr marL="442800" indent="-442800">
              <a:defRPr sz="2000">
                <a:latin typeface="+mn-lt"/>
              </a:defRPr>
            </a:lvl1pPr>
            <a:lvl2pPr indent="-442800">
              <a:defRPr sz="2000">
                <a:latin typeface="+mn-lt"/>
              </a:defRPr>
            </a:lvl2pPr>
            <a:lvl3pPr indent="-442800">
              <a:defRPr sz="2000">
                <a:latin typeface="+mn-lt"/>
              </a:defRPr>
            </a:lvl3pPr>
            <a:lvl4pPr indent="-442800">
              <a:defRPr sz="1800">
                <a:latin typeface="+mn-lt"/>
              </a:defRPr>
            </a:lvl4pPr>
            <a:lvl5pPr indent="-442800"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609725"/>
            <a:ext cx="4049999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>
                <a:latin typeface="+mn-lt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0000" y="1609725"/>
            <a:ext cx="4049999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9999" y="2249488"/>
            <a:ext cx="4049999" cy="3895827"/>
          </a:xfrm>
        </p:spPr>
        <p:txBody>
          <a:bodyPr>
            <a:normAutofit/>
          </a:bodyPr>
          <a:lstStyle>
            <a:lvl1pPr marL="441325" indent="-442800">
              <a:defRPr sz="2000">
                <a:latin typeface="+mn-lt"/>
              </a:defRPr>
            </a:lvl1pPr>
            <a:lvl2pPr indent="-442800">
              <a:defRPr sz="2000">
                <a:latin typeface="+mn-lt"/>
              </a:defRPr>
            </a:lvl2pPr>
            <a:lvl3pPr indent="-442800">
              <a:defRPr sz="2000">
                <a:latin typeface="+mn-lt"/>
              </a:defRPr>
            </a:lvl3pPr>
            <a:lvl4pPr indent="-442800">
              <a:defRPr sz="1800">
                <a:latin typeface="+mn-lt"/>
              </a:defRPr>
            </a:lvl4pPr>
            <a:lvl5pPr indent="-442800"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99" y="1609724"/>
            <a:ext cx="1545354" cy="72225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352" y="566057"/>
            <a:ext cx="6554647" cy="5579258"/>
          </a:xfrm>
        </p:spPr>
        <p:txBody>
          <a:bodyPr>
            <a:normAutofit/>
          </a:bodyPr>
          <a:lstStyle>
            <a:lvl1pPr marL="446088" indent="-446088"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0" y="2331980"/>
            <a:ext cx="1545353" cy="381333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6944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9118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73683"/>
            <a:ext cx="5486400" cy="8048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81876" y="2492376"/>
            <a:ext cx="7112977" cy="1008063"/>
          </a:xfrm>
          <a:prstGeom prst="rect">
            <a:avLst/>
          </a:prstGeom>
        </p:spPr>
        <p:txBody>
          <a:bodyPr/>
          <a:lstStyle>
            <a:lvl1pPr algn="ctr">
              <a:buNone/>
              <a:defRPr sz="5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C1BE5-45DC-41E7-8CE9-20FA70B2220B}" type="datetimeFigureOut">
              <a:rPr lang="nl-BE"/>
              <a:pPr>
                <a:defRPr/>
              </a:pPr>
              <a:t>25/01/2017</a:t>
            </a:fld>
            <a:endParaRPr lang="nl-BE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B2270-375D-4D60-88DF-ACB846896B2D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0861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81876" y="2492376"/>
            <a:ext cx="7112977" cy="1008063"/>
          </a:xfrm>
          <a:prstGeom prst="rect">
            <a:avLst/>
          </a:prstGeom>
        </p:spPr>
        <p:txBody>
          <a:bodyPr/>
          <a:lstStyle>
            <a:lvl1pPr algn="ctr">
              <a:buNone/>
              <a:defRPr sz="5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C1BE5-45DC-41E7-8CE9-20FA70B2220B}" type="datetimeFigureOut">
              <a:rPr lang="nl-BE"/>
              <a:pPr>
                <a:defRPr/>
              </a:pPr>
              <a:t>25/01/2017</a:t>
            </a:fld>
            <a:endParaRPr lang="nl-BE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B2270-375D-4D60-88DF-ACB846896B2D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09157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81876" y="2492376"/>
            <a:ext cx="7112977" cy="1008063"/>
          </a:xfrm>
          <a:prstGeom prst="rect">
            <a:avLst/>
          </a:prstGeom>
        </p:spPr>
        <p:txBody>
          <a:bodyPr/>
          <a:lstStyle>
            <a:lvl1pPr algn="ctr">
              <a:buNone/>
              <a:defRPr sz="5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C1BE5-45DC-41E7-8CE9-20FA70B2220B}" type="datetimeFigureOut">
              <a:rPr lang="nl-BE"/>
              <a:pPr>
                <a:defRPr/>
              </a:pPr>
              <a:t>25/01/2017</a:t>
            </a:fld>
            <a:endParaRPr lang="nl-BE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B2270-375D-4D60-88DF-ACB846896B2D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554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00" y="1609726"/>
            <a:ext cx="4017486" cy="4535589"/>
          </a:xfrm>
        </p:spPr>
        <p:txBody>
          <a:bodyPr>
            <a:normAutofit/>
          </a:bodyPr>
          <a:lstStyle>
            <a:lvl1pPr marL="441325" indent="-441325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557486" y="1609726"/>
            <a:ext cx="4082513" cy="4535589"/>
          </a:xfrm>
        </p:spPr>
        <p:txBody>
          <a:bodyPr>
            <a:normAutofit/>
          </a:bodyPr>
          <a:lstStyle>
            <a:lvl1pPr marL="441325" indent="-441325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00" y="2249488"/>
            <a:ext cx="4050000" cy="3895827"/>
          </a:xfrm>
        </p:spPr>
        <p:txBody>
          <a:bodyPr>
            <a:normAutofit/>
          </a:bodyPr>
          <a:lstStyle>
            <a:lvl1pPr marL="442800" indent="-442800">
              <a:defRPr sz="2000">
                <a:latin typeface="+mn-lt"/>
              </a:defRPr>
            </a:lvl1pPr>
            <a:lvl2pPr indent="-442800">
              <a:defRPr sz="2000">
                <a:latin typeface="+mn-lt"/>
              </a:defRPr>
            </a:lvl2pPr>
            <a:lvl3pPr indent="-442800">
              <a:defRPr sz="2000">
                <a:latin typeface="+mn-lt"/>
              </a:defRPr>
            </a:lvl3pPr>
            <a:lvl4pPr indent="-442800">
              <a:defRPr sz="1800">
                <a:latin typeface="+mn-lt"/>
              </a:defRPr>
            </a:lvl4pPr>
            <a:lvl5pPr indent="-442800"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609725"/>
            <a:ext cx="4049999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>
                <a:latin typeface="+mn-lt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0000" y="1609725"/>
            <a:ext cx="4049999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9999" y="2249488"/>
            <a:ext cx="4049999" cy="3895827"/>
          </a:xfrm>
        </p:spPr>
        <p:txBody>
          <a:bodyPr>
            <a:normAutofit/>
          </a:bodyPr>
          <a:lstStyle>
            <a:lvl1pPr marL="441325" indent="-442800">
              <a:defRPr sz="2000">
                <a:latin typeface="+mn-lt"/>
              </a:defRPr>
            </a:lvl1pPr>
            <a:lvl2pPr indent="-442800">
              <a:defRPr sz="2000">
                <a:latin typeface="+mn-lt"/>
              </a:defRPr>
            </a:lvl2pPr>
            <a:lvl3pPr indent="-442800">
              <a:defRPr sz="2000">
                <a:latin typeface="+mn-lt"/>
              </a:defRPr>
            </a:lvl3pPr>
            <a:lvl4pPr indent="-442800">
              <a:defRPr sz="1800">
                <a:latin typeface="+mn-lt"/>
              </a:defRPr>
            </a:lvl4pPr>
            <a:lvl5pPr indent="-442800"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99" y="1609724"/>
            <a:ext cx="1545354" cy="72225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352" y="566057"/>
            <a:ext cx="6554647" cy="5579258"/>
          </a:xfrm>
        </p:spPr>
        <p:txBody>
          <a:bodyPr>
            <a:normAutofit/>
          </a:bodyPr>
          <a:lstStyle>
            <a:lvl1pPr marL="446088" indent="-446088"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0" y="2331980"/>
            <a:ext cx="1545353" cy="381333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6944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9118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73683"/>
            <a:ext cx="5486400" cy="8048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0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25.xml"/><Relationship Id="rId10" Type="http://schemas.openxmlformats.org/officeDocument/2006/relationships/image" Target="../media/image6.jpeg"/><Relationship Id="rId4" Type="http://schemas.openxmlformats.org/officeDocument/2006/relationships/slideLayout" Target="../slideLayouts/slideLayout24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header_NL.jp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9144000" cy="1493520"/>
          </a:xfrm>
          <a:prstGeom prst="rect">
            <a:avLst/>
          </a:prstGeom>
        </p:spPr>
      </p:pic>
      <p:pic>
        <p:nvPicPr>
          <p:cNvPr id="6" name="Picture 5" descr="FIGUUR_linksonder.jp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5974080"/>
            <a:ext cx="999744" cy="88392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9" y="1609725"/>
            <a:ext cx="8100000" cy="4535590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BE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08829" y="6173788"/>
            <a:ext cx="531169" cy="218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fld id="{5E0F93BF-EBD3-4B06-8E1B-4FC57A963B17}" type="slidenum">
              <a:rPr lang="nl-BE" noProof="0" smtClean="0"/>
              <a:pPr/>
              <a:t>‹#›</a:t>
            </a:fld>
            <a:endParaRPr lang="nl-BE" noProof="0"/>
          </a:p>
        </p:txBody>
      </p:sp>
      <p:sp>
        <p:nvSpPr>
          <p:cNvPr id="10" name="Title Placeholder 9"/>
          <p:cNvSpPr>
            <a:spLocks noGrp="1" noChangeAspect="1"/>
          </p:cNvSpPr>
          <p:nvPr>
            <p:ph type="title"/>
          </p:nvPr>
        </p:nvSpPr>
        <p:spPr>
          <a:xfrm>
            <a:off x="1440000" y="524932"/>
            <a:ext cx="7200000" cy="892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noProof="0" smtClean="0"/>
              <a:t>Klik om de Master stijl te bewerken</a:t>
            </a:r>
            <a:endParaRPr lang="nl-BE" noProof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999744" y="6173787"/>
            <a:ext cx="854935" cy="2185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fld id="{53B0AF46-9FAD-4617-92E2-22FA3A645F2C}" type="datetime1">
              <a:rPr lang="fr-BE" noProof="0" smtClean="0"/>
              <a:t>25-01-17</a:t>
            </a:fld>
            <a:endParaRPr lang="nl-BE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1854679" y="6173789"/>
            <a:ext cx="6254150" cy="218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endParaRPr lang="nl-BE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1" r:id="rId2"/>
    <p:sldLayoutId id="2147483650" r:id="rId3"/>
    <p:sldLayoutId id="2147483652" r:id="rId4"/>
    <p:sldLayoutId id="2147483653" r:id="rId5"/>
    <p:sldLayoutId id="2147483668" r:id="rId6"/>
    <p:sldLayoutId id="2147483656" r:id="rId7"/>
    <p:sldLayoutId id="2147483657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accent1"/>
          </a:solidFill>
          <a:latin typeface="+mn-lt"/>
          <a:ea typeface="+mj-ea"/>
          <a:cs typeface="Trebuchet MS"/>
        </a:defRPr>
      </a:lvl1pPr>
    </p:titleStyle>
    <p:bodyStyle>
      <a:lvl1pPr marL="442800" indent="-442800" algn="l" defTabSz="360363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4"/>
        </a:buBlip>
        <a:defRPr sz="2400" b="0" i="0" kern="1200">
          <a:solidFill>
            <a:schemeClr val="bg2"/>
          </a:solidFill>
          <a:latin typeface="+mn-lt"/>
          <a:ea typeface="+mn-ea"/>
          <a:cs typeface="Trebuchet MS" pitchFamily="34" charset="0"/>
        </a:defRPr>
      </a:lvl1pPr>
      <a:lvl2pPr marL="885600" indent="-442800" algn="l" defTabSz="541338" rtl="0" eaLnBrk="1" latinLnBrk="0" hangingPunct="1">
        <a:spcBef>
          <a:spcPts val="600"/>
        </a:spcBef>
        <a:buClr>
          <a:schemeClr val="accent1"/>
        </a:buClr>
        <a:buSzPct val="100000"/>
        <a:buFont typeface="Trebuchet MS" pitchFamily="34" charset="0"/>
        <a:buChar char="•"/>
        <a:defRPr sz="2000" b="0" i="0" kern="1200">
          <a:solidFill>
            <a:schemeClr val="accent1"/>
          </a:solidFill>
          <a:latin typeface="+mn-lt"/>
          <a:ea typeface="+mn-ea"/>
          <a:cs typeface="Trebuchet MS" pitchFamily="34" charset="0"/>
        </a:defRPr>
      </a:lvl2pPr>
      <a:lvl3pPr marL="1324800" indent="-442800" algn="l" defTabSz="350838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SzPct val="100000"/>
        <a:buFont typeface="Trebuchet MS" pitchFamily="34" charset="0"/>
        <a:buChar char="▪"/>
        <a:defRPr sz="1800" b="0" i="0" kern="1200" spc="0">
          <a:solidFill>
            <a:schemeClr val="bg2"/>
          </a:solidFill>
          <a:latin typeface="+mn-lt"/>
          <a:ea typeface="+mn-ea"/>
          <a:cs typeface="Trebuchet MS" pitchFamily="34" charset="0"/>
        </a:defRPr>
      </a:lvl3pPr>
      <a:lvl4pPr marL="1767600" indent="-442800" algn="l" defTabSz="457200" rtl="0" eaLnBrk="1" latinLnBrk="0" hangingPunct="1">
        <a:spcBef>
          <a:spcPts val="600"/>
        </a:spcBef>
        <a:buClr>
          <a:schemeClr val="bg2"/>
        </a:buClr>
        <a:buSzPct val="100000"/>
        <a:buFont typeface="Trebuchet MS" pitchFamily="34" charset="0"/>
        <a:buChar char="•"/>
        <a:defRPr sz="1600" b="0" i="0" kern="1200">
          <a:solidFill>
            <a:schemeClr val="bg2"/>
          </a:solidFill>
          <a:latin typeface="+mn-lt"/>
          <a:ea typeface="+mn-ea"/>
          <a:cs typeface="Trebuchet MS" pitchFamily="34" charset="0"/>
        </a:defRPr>
      </a:lvl4pPr>
      <a:lvl5pPr marL="2210400" indent="-442800" algn="l" defTabSz="457200" rtl="0" eaLnBrk="1" latinLnBrk="0" hangingPunct="1">
        <a:spcBef>
          <a:spcPts val="600"/>
        </a:spcBef>
        <a:buClr>
          <a:schemeClr val="bg2"/>
        </a:buClr>
        <a:buSzPct val="100000"/>
        <a:buFont typeface="Trebuchet MS" pitchFamily="34" charset="0"/>
        <a:buChar char="▪"/>
        <a:defRPr sz="1400" b="0" i="0" kern="1200">
          <a:solidFill>
            <a:schemeClr val="bg2"/>
          </a:solidFill>
          <a:latin typeface="+mn-lt"/>
          <a:ea typeface="+mn-ea"/>
          <a:cs typeface="Trebuchet MS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header_FR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9144000" cy="1493520"/>
          </a:xfrm>
          <a:prstGeom prst="rect">
            <a:avLst/>
          </a:prstGeom>
        </p:spPr>
      </p:pic>
      <p:pic>
        <p:nvPicPr>
          <p:cNvPr id="6" name="Picture 5" descr="FIGUUR_linksonder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5974080"/>
            <a:ext cx="999744" cy="88392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9" y="1609725"/>
            <a:ext cx="8100000" cy="4535590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  <a:endParaRPr lang="fr-F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08829" y="6173788"/>
            <a:ext cx="531170" cy="218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 noChangeAspect="1"/>
          </p:cNvSpPr>
          <p:nvPr>
            <p:ph type="title"/>
          </p:nvPr>
        </p:nvSpPr>
        <p:spPr>
          <a:xfrm>
            <a:off x="1440000" y="524932"/>
            <a:ext cx="7200000" cy="892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noProof="0" smtClean="0"/>
              <a:t>Click to edit Master title style</a:t>
            </a:r>
            <a:endParaRPr lang="fr-FR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2"/>
          </p:nvPr>
        </p:nvSpPr>
        <p:spPr>
          <a:xfrm>
            <a:off x="999744" y="6173787"/>
            <a:ext cx="854935" cy="2185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fld id="{C41AFF43-7319-436C-9DA0-9B56939BDD7B}" type="datetime1">
              <a:rPr lang="fr-BE" noProof="0" smtClean="0"/>
              <a:t>25-01-17</a:t>
            </a:fld>
            <a:endParaRPr lang="fr-BE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1854679" y="6173789"/>
            <a:ext cx="6254150" cy="218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accent1"/>
          </a:solidFill>
          <a:latin typeface="+mn-lt"/>
          <a:ea typeface="+mj-ea"/>
          <a:cs typeface="Trebuchet MS"/>
        </a:defRPr>
      </a:lvl1pPr>
    </p:titleStyle>
    <p:bodyStyle>
      <a:lvl1pPr marL="442800" indent="-442800" algn="l" defTabSz="360363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2"/>
        </a:buBlip>
        <a:defRPr sz="2400" b="0" i="0" kern="1200">
          <a:solidFill>
            <a:schemeClr val="bg2"/>
          </a:solidFill>
          <a:latin typeface="+mn-lt"/>
          <a:ea typeface="+mn-ea"/>
          <a:cs typeface="Trebuchet MS" pitchFamily="34" charset="0"/>
        </a:defRPr>
      </a:lvl1pPr>
      <a:lvl2pPr marL="885600" indent="-442800" algn="l" defTabSz="541338" rtl="0" eaLnBrk="1" latinLnBrk="0" hangingPunct="1">
        <a:spcBef>
          <a:spcPts val="600"/>
        </a:spcBef>
        <a:buClr>
          <a:schemeClr val="accent1"/>
        </a:buClr>
        <a:buSzPct val="100000"/>
        <a:buFont typeface="Trebuchet MS" pitchFamily="34" charset="0"/>
        <a:buChar char="•"/>
        <a:defRPr sz="2000" b="0" i="0" kern="1200">
          <a:solidFill>
            <a:schemeClr val="accent1"/>
          </a:solidFill>
          <a:latin typeface="+mn-lt"/>
          <a:ea typeface="+mn-ea"/>
          <a:cs typeface="Trebuchet MS" pitchFamily="34" charset="0"/>
        </a:defRPr>
      </a:lvl2pPr>
      <a:lvl3pPr marL="1324800" indent="-442800" algn="l" defTabSz="350838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SzPct val="100000"/>
        <a:buFont typeface="Trebuchet MS" pitchFamily="34" charset="0"/>
        <a:buChar char="▪"/>
        <a:defRPr sz="1800" b="0" i="0" kern="1200" spc="0">
          <a:solidFill>
            <a:schemeClr val="bg2"/>
          </a:solidFill>
          <a:latin typeface="+mn-lt"/>
          <a:ea typeface="+mn-ea"/>
          <a:cs typeface="Trebuchet MS" pitchFamily="34" charset="0"/>
        </a:defRPr>
      </a:lvl3pPr>
      <a:lvl4pPr marL="1767600" indent="-442800" algn="l" defTabSz="457200" rtl="0" eaLnBrk="1" latinLnBrk="0" hangingPunct="1">
        <a:spcBef>
          <a:spcPts val="600"/>
        </a:spcBef>
        <a:buClr>
          <a:schemeClr val="bg2"/>
        </a:buClr>
        <a:buSzPct val="100000"/>
        <a:buFont typeface="Trebuchet MS" pitchFamily="34" charset="0"/>
        <a:buChar char="•"/>
        <a:defRPr sz="1600" b="0" i="0" kern="1200">
          <a:solidFill>
            <a:schemeClr val="bg2"/>
          </a:solidFill>
          <a:latin typeface="+mn-lt"/>
          <a:ea typeface="+mn-ea"/>
          <a:cs typeface="Trebuchet MS" pitchFamily="34" charset="0"/>
        </a:defRPr>
      </a:lvl4pPr>
      <a:lvl5pPr marL="2210400" indent="-442800" algn="l" defTabSz="457200" rtl="0" eaLnBrk="1" latinLnBrk="0" hangingPunct="1">
        <a:spcBef>
          <a:spcPts val="600"/>
        </a:spcBef>
        <a:buClr>
          <a:schemeClr val="bg2"/>
        </a:buClr>
        <a:buSzPct val="100000"/>
        <a:buFont typeface="Trebuchet MS" pitchFamily="34" charset="0"/>
        <a:buChar char="▪"/>
        <a:defRPr sz="1400" b="0" i="0" kern="1200">
          <a:solidFill>
            <a:schemeClr val="bg2"/>
          </a:solidFill>
          <a:latin typeface="+mn-lt"/>
          <a:ea typeface="+mn-ea"/>
          <a:cs typeface="Trebuchet MS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header_ENG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1493520"/>
          </a:xfrm>
          <a:prstGeom prst="rect">
            <a:avLst/>
          </a:prstGeom>
        </p:spPr>
      </p:pic>
      <p:pic>
        <p:nvPicPr>
          <p:cNvPr id="6" name="Picture 5" descr="FIGUUR_linksonder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5974080"/>
            <a:ext cx="999744" cy="88392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9" y="1609725"/>
            <a:ext cx="8100000" cy="4535590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08829" y="6173788"/>
            <a:ext cx="531170" cy="218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 noChangeAspect="1"/>
          </p:cNvSpPr>
          <p:nvPr>
            <p:ph type="title"/>
          </p:nvPr>
        </p:nvSpPr>
        <p:spPr>
          <a:xfrm>
            <a:off x="1440000" y="524932"/>
            <a:ext cx="7200000" cy="892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2"/>
          </p:nvPr>
        </p:nvSpPr>
        <p:spPr>
          <a:xfrm>
            <a:off x="999744" y="6173787"/>
            <a:ext cx="854935" cy="2185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fld id="{D98B91DB-CA6E-47B7-865D-9CCB219D7093}" type="datetime1">
              <a:rPr lang="fr-BE" smtClean="0"/>
              <a:t>25-01-17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1854679" y="6173789"/>
            <a:ext cx="6254150" cy="218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accent1"/>
          </a:solidFill>
          <a:latin typeface="+mn-lt"/>
          <a:ea typeface="+mj-ea"/>
          <a:cs typeface="Trebuchet MS"/>
        </a:defRPr>
      </a:lvl1pPr>
    </p:titleStyle>
    <p:bodyStyle>
      <a:lvl1pPr marL="442800" indent="-442800" algn="l" defTabSz="360363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5"/>
        </a:buBlip>
        <a:defRPr sz="2400" b="0" i="0" kern="1200">
          <a:solidFill>
            <a:schemeClr val="bg2"/>
          </a:solidFill>
          <a:latin typeface="+mn-lt"/>
          <a:ea typeface="+mn-ea"/>
          <a:cs typeface="Trebuchet MS" pitchFamily="34" charset="0"/>
        </a:defRPr>
      </a:lvl1pPr>
      <a:lvl2pPr marL="885600" indent="-442800" algn="l" defTabSz="541338" rtl="0" eaLnBrk="1" latinLnBrk="0" hangingPunct="1">
        <a:spcBef>
          <a:spcPts val="600"/>
        </a:spcBef>
        <a:buClr>
          <a:schemeClr val="accent1"/>
        </a:buClr>
        <a:buSzPct val="100000"/>
        <a:buFont typeface="Trebuchet MS" pitchFamily="34" charset="0"/>
        <a:buChar char="•"/>
        <a:defRPr sz="2000" b="0" i="0" kern="1200">
          <a:solidFill>
            <a:schemeClr val="accent1"/>
          </a:solidFill>
          <a:latin typeface="+mn-lt"/>
          <a:ea typeface="+mn-ea"/>
          <a:cs typeface="Trebuchet MS" pitchFamily="34" charset="0"/>
        </a:defRPr>
      </a:lvl2pPr>
      <a:lvl3pPr marL="1324800" indent="-442800" algn="l" defTabSz="350838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SzPct val="100000"/>
        <a:buFont typeface="Trebuchet MS" pitchFamily="34" charset="0"/>
        <a:buChar char="▪"/>
        <a:defRPr sz="1800" b="0" i="0" kern="1200" spc="0">
          <a:solidFill>
            <a:schemeClr val="bg2"/>
          </a:solidFill>
          <a:latin typeface="+mn-lt"/>
          <a:ea typeface="+mn-ea"/>
          <a:cs typeface="Trebuchet MS" pitchFamily="34" charset="0"/>
        </a:defRPr>
      </a:lvl3pPr>
      <a:lvl4pPr marL="1767600" indent="-442800" algn="l" defTabSz="457200" rtl="0" eaLnBrk="1" latinLnBrk="0" hangingPunct="1">
        <a:spcBef>
          <a:spcPts val="600"/>
        </a:spcBef>
        <a:buClr>
          <a:schemeClr val="bg2"/>
        </a:buClr>
        <a:buSzPct val="100000"/>
        <a:buFont typeface="Trebuchet MS" pitchFamily="34" charset="0"/>
        <a:buChar char="•"/>
        <a:defRPr sz="1600" b="0" i="0" kern="1200">
          <a:solidFill>
            <a:schemeClr val="bg2"/>
          </a:solidFill>
          <a:latin typeface="+mn-lt"/>
          <a:ea typeface="+mn-ea"/>
          <a:cs typeface="Trebuchet MS" pitchFamily="34" charset="0"/>
        </a:defRPr>
      </a:lvl4pPr>
      <a:lvl5pPr marL="2210400" indent="-442800" algn="l" defTabSz="457200" rtl="0" eaLnBrk="1" latinLnBrk="0" hangingPunct="1">
        <a:spcBef>
          <a:spcPts val="600"/>
        </a:spcBef>
        <a:buClr>
          <a:schemeClr val="bg2"/>
        </a:buClr>
        <a:buSzPct val="100000"/>
        <a:buFont typeface="Trebuchet MS" pitchFamily="34" charset="0"/>
        <a:buChar char="▪"/>
        <a:defRPr sz="1400" b="0" i="0" kern="1200">
          <a:solidFill>
            <a:schemeClr val="bg2"/>
          </a:solidFill>
          <a:latin typeface="+mn-lt"/>
          <a:ea typeface="+mn-ea"/>
          <a:cs typeface="Trebuchet MS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40000" y="1759775"/>
            <a:ext cx="7200000" cy="752899"/>
          </a:xfrm>
        </p:spPr>
        <p:txBody>
          <a:bodyPr/>
          <a:lstStyle/>
          <a:p>
            <a:r>
              <a:rPr lang="en-US" dirty="0" err="1" smtClean="0"/>
              <a:t>Bibliothouris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0" y="2536825"/>
            <a:ext cx="9144000" cy="2235200"/>
            <a:chOff x="0" y="2536825"/>
            <a:chExt cx="9144000" cy="22352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536825"/>
              <a:ext cx="9144000" cy="160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0" y="4146550"/>
              <a:ext cx="9144000" cy="625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34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fontAlgn="t">
              <a:lnSpc>
                <a:spcPct val="80000"/>
              </a:lnSpc>
              <a:defRPr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provide </a:t>
            </a:r>
            <a:r>
              <a:rPr lang="en-GB" dirty="0">
                <a:latin typeface="Arial" pitchFamily="34" charset="0"/>
                <a:cs typeface="Arial" pitchFamily="34" charset="0"/>
              </a:rPr>
              <a:t>a link to add a new library member to the system.</a:t>
            </a:r>
          </a:p>
          <a:p>
            <a:pPr fontAlgn="t">
              <a:lnSpc>
                <a:spcPct val="80000"/>
              </a:lnSpc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In the new page, the user should be able to register following member’s data: unique number (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INSS), </a:t>
            </a:r>
            <a:r>
              <a:rPr lang="en-GB" dirty="0">
                <a:latin typeface="Arial" pitchFamily="34" charset="0"/>
                <a:cs typeface="Arial" pitchFamily="34" charset="0"/>
              </a:rPr>
              <a:t>last name, first name, street, number, postal code, city</a:t>
            </a:r>
          </a:p>
          <a:p>
            <a:pPr fontAlgn="t">
              <a:lnSpc>
                <a:spcPct val="80000"/>
              </a:lnSpc>
              <a:defRPr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At </a:t>
            </a:r>
            <a:r>
              <a:rPr lang="en-GB" dirty="0">
                <a:latin typeface="Arial" pitchFamily="34" charset="0"/>
                <a:cs typeface="Arial" pitchFamily="34" charset="0"/>
              </a:rPr>
              <a:t>confirmation, next validations should take place:</a:t>
            </a:r>
          </a:p>
          <a:p>
            <a:pPr marL="800100" lvl="1" indent="-342900" fontAlgn="t">
              <a:lnSpc>
                <a:spcPct val="80000"/>
              </a:lnSpc>
              <a:defRPr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INSZ number should be unique</a:t>
            </a:r>
          </a:p>
          <a:p>
            <a:pPr marL="800100" lvl="1" indent="-342900" fontAlgn="t">
              <a:lnSpc>
                <a:spcPct val="80000"/>
              </a:lnSpc>
              <a:defRPr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INSZ, last name and city should be filled in</a:t>
            </a:r>
          </a:p>
          <a:p>
            <a:pPr marL="457200" indent="-457200" fontAlgn="t">
              <a:lnSpc>
                <a:spcPct val="80000"/>
              </a:lnSpc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Out of scope: validation of postal code and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city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Story 7: Register a new library member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3242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nl-BE" dirty="0" smtClean="0">
                <a:latin typeface="Arial" pitchFamily="34" charset="0"/>
                <a:cs typeface="Arial" pitchFamily="34" charset="0"/>
              </a:rPr>
              <a:t>The user </a:t>
            </a:r>
            <a:r>
              <a:rPr lang="nl-BE" dirty="0">
                <a:latin typeface="Arial" pitchFamily="34" charset="0"/>
                <a:cs typeface="Arial" pitchFamily="34" charset="0"/>
              </a:rPr>
              <a:t>should be able to navigate to a list of all members registered in the system.</a:t>
            </a:r>
          </a:p>
          <a:p>
            <a:pPr fontAlgn="t"/>
            <a:r>
              <a:rPr lang="nl-BE" dirty="0">
                <a:latin typeface="Arial" pitchFamily="34" charset="0"/>
                <a:cs typeface="Arial" pitchFamily="34" charset="0"/>
              </a:rPr>
              <a:t>Attributes shown: unique number (insz), last name, first name, city</a:t>
            </a:r>
          </a:p>
          <a:p>
            <a:pPr fontAlgn="t"/>
            <a:r>
              <a:rPr lang="nl-BE" dirty="0">
                <a:latin typeface="Arial" pitchFamily="34" charset="0"/>
                <a:cs typeface="Arial" pitchFamily="34" charset="0"/>
              </a:rPr>
              <a:t>A Message should be displayed when no users are found</a:t>
            </a:r>
          </a:p>
          <a:p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Story 8: List all library members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4541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>
              <a:lnSpc>
                <a:spcPct val="90000"/>
              </a:lnSpc>
            </a:pPr>
            <a:r>
              <a:rPr lang="nl-BE" dirty="0">
                <a:latin typeface="Arial" pitchFamily="34" charset="0"/>
                <a:cs typeface="Arial" pitchFamily="34" charset="0"/>
              </a:rPr>
              <a:t>The user </a:t>
            </a:r>
            <a:r>
              <a:rPr lang="nl-BE" dirty="0" err="1">
                <a:latin typeface="Arial" pitchFamily="34" charset="0"/>
                <a:cs typeface="Arial" pitchFamily="34" charset="0"/>
              </a:rPr>
              <a:t>can</a:t>
            </a:r>
            <a:r>
              <a:rPr lang="nl-BE" dirty="0">
                <a:latin typeface="Arial" pitchFamily="34" charset="0"/>
                <a:cs typeface="Arial" pitchFamily="34" charset="0"/>
              </a:rPr>
              <a:t> </a:t>
            </a:r>
            <a:r>
              <a:rPr lang="nl-BE" dirty="0" err="1" smtClean="0">
                <a:latin typeface="Arial" pitchFamily="34" charset="0"/>
                <a:cs typeface="Arial" pitchFamily="34" charset="0"/>
              </a:rPr>
              <a:t>lend</a:t>
            </a:r>
            <a:r>
              <a:rPr lang="nl-B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BE" dirty="0">
                <a:latin typeface="Arial" pitchFamily="34" charset="0"/>
                <a:cs typeface="Arial" pitchFamily="34" charset="0"/>
              </a:rPr>
              <a:t>a book.</a:t>
            </a:r>
          </a:p>
          <a:p>
            <a:pPr fontAlgn="t">
              <a:lnSpc>
                <a:spcPct val="90000"/>
              </a:lnSpc>
            </a:pPr>
            <a:r>
              <a:rPr lang="nl-BE" dirty="0">
                <a:latin typeface="Arial" pitchFamily="34" charset="0"/>
                <a:cs typeface="Arial" pitchFamily="34" charset="0"/>
              </a:rPr>
              <a:t>This page provides following input text fields:</a:t>
            </a:r>
          </a:p>
          <a:p>
            <a:pPr lvl="1" fontAlgn="t">
              <a:lnSpc>
                <a:spcPct val="90000"/>
              </a:lnSpc>
            </a:pPr>
            <a:r>
              <a:rPr lang="nl-BE" sz="2400" dirty="0">
                <a:latin typeface="Arial" pitchFamily="34" charset="0"/>
                <a:cs typeface="Arial" pitchFamily="34" charset="0"/>
              </a:rPr>
              <a:t>Member’s unique number</a:t>
            </a:r>
          </a:p>
          <a:p>
            <a:pPr lvl="1" fontAlgn="t">
              <a:lnSpc>
                <a:spcPct val="90000"/>
              </a:lnSpc>
            </a:pPr>
            <a:r>
              <a:rPr lang="nl-BE" sz="2400" dirty="0">
                <a:latin typeface="Arial" pitchFamily="34" charset="0"/>
                <a:cs typeface="Arial" pitchFamily="34" charset="0"/>
              </a:rPr>
              <a:t>ISBN number</a:t>
            </a:r>
          </a:p>
          <a:p>
            <a:pPr lvl="1" fontAlgn="t">
              <a:lnSpc>
                <a:spcPct val="90000"/>
              </a:lnSpc>
            </a:pPr>
            <a:r>
              <a:rPr lang="nl-BE" sz="2400" dirty="0">
                <a:latin typeface="Arial" pitchFamily="34" charset="0"/>
                <a:cs typeface="Arial" pitchFamily="34" charset="0"/>
              </a:rPr>
              <a:t>Due date –&gt; default today() + 3 weeks</a:t>
            </a:r>
          </a:p>
          <a:p>
            <a:pPr fontAlgn="t">
              <a:lnSpc>
                <a:spcPct val="90000"/>
              </a:lnSpc>
            </a:pPr>
            <a:r>
              <a:rPr lang="en-GB" dirty="0">
                <a:latin typeface="Arial" pitchFamily="34" charset="0"/>
                <a:cs typeface="Arial" pitchFamily="34" charset="0"/>
              </a:rPr>
              <a:t>Validate the input fields:</a:t>
            </a:r>
          </a:p>
          <a:p>
            <a:pPr lvl="1" fontAlgn="t">
              <a:lnSpc>
                <a:spcPct val="90000"/>
              </a:lnSpc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ISBN number should exist</a:t>
            </a:r>
          </a:p>
          <a:p>
            <a:pPr lvl="1" fontAlgn="t">
              <a:lnSpc>
                <a:spcPct val="90000"/>
              </a:lnSpc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INSZ number should exist</a:t>
            </a:r>
          </a:p>
          <a:p>
            <a:pPr lvl="1" fontAlgn="t">
              <a:lnSpc>
                <a:spcPct val="90000"/>
              </a:lnSpc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Show a message when validation fails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Story 9: Lend a book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3722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fontAlgn="t"/>
            <a:r>
              <a:rPr lang="nl-BE" dirty="0">
                <a:latin typeface="Arial" pitchFamily="34" charset="0"/>
                <a:cs typeface="Arial" pitchFamily="34" charset="0"/>
              </a:rPr>
              <a:t>From the start page of the library application, provide a link to ‘return a book’</a:t>
            </a:r>
          </a:p>
          <a:p>
            <a:pPr marL="457200" indent="-457200" fontAlgn="t"/>
            <a:r>
              <a:rPr lang="nl-BE" dirty="0">
                <a:latin typeface="Arial" pitchFamily="34" charset="0"/>
                <a:cs typeface="Arial" pitchFamily="34" charset="0"/>
              </a:rPr>
              <a:t>The user enters an ISBN number and confirms</a:t>
            </a:r>
          </a:p>
          <a:p>
            <a:pPr marL="457200" indent="-457200" fontAlgn="t"/>
            <a:r>
              <a:rPr lang="nl-BE" dirty="0">
                <a:latin typeface="Arial" pitchFamily="34" charset="0"/>
                <a:cs typeface="Arial" pitchFamily="34" charset="0"/>
              </a:rPr>
              <a:t>At confirmation check whether the book was returned late.  In that case, show a corresponding message</a:t>
            </a:r>
            <a:r>
              <a:rPr lang="nl-BE" dirty="0" smtClean="0">
                <a:latin typeface="Arial" pitchFamily="34" charset="0"/>
                <a:cs typeface="Arial" pitchFamily="34" charset="0"/>
              </a:rPr>
              <a:t>.</a:t>
            </a:r>
            <a:endParaRPr lang="nl-B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Story 10: Return a book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8019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GB" dirty="0">
                <a:latin typeface="Arial" pitchFamily="34" charset="0"/>
                <a:cs typeface="Arial" pitchFamily="34" charset="0"/>
              </a:rPr>
              <a:t>The user can navigate to a page to search for all the books borrowed by a registered member.</a:t>
            </a:r>
          </a:p>
          <a:p>
            <a:pPr fontAlgn="t"/>
            <a:r>
              <a:rPr lang="en-GB" dirty="0">
                <a:latin typeface="Arial" pitchFamily="34" charset="0"/>
                <a:cs typeface="Arial" pitchFamily="34" charset="0"/>
              </a:rPr>
              <a:t>Provide an input text field to enter the member’s unique number.</a:t>
            </a:r>
          </a:p>
          <a:p>
            <a:pPr fontAlgn="t"/>
            <a:r>
              <a:rPr lang="en-GB" dirty="0">
                <a:latin typeface="Arial" pitchFamily="34" charset="0"/>
                <a:cs typeface="Arial" pitchFamily="34" charset="0"/>
              </a:rPr>
              <a:t>At confirmation show a list of all borrowed books: ISBN, title, author’s last and first name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.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Story 11: Search for a member’s </a:t>
            </a:r>
            <a:br>
              <a:rPr lang="en-GB" dirty="0"/>
            </a:br>
            <a:r>
              <a:rPr lang="en-GB" dirty="0"/>
              <a:t>borrowed books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01095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GB" dirty="0" smtClean="0">
                <a:latin typeface="Arial" pitchFamily="34" charset="0"/>
                <a:cs typeface="Arial" pitchFamily="34" charset="0"/>
              </a:rPr>
              <a:t>The user </a:t>
            </a:r>
            <a:r>
              <a:rPr lang="en-GB" dirty="0">
                <a:latin typeface="Arial" pitchFamily="34" charset="0"/>
                <a:cs typeface="Arial" pitchFamily="34" charset="0"/>
              </a:rPr>
              <a:t>can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view all </a:t>
            </a:r>
            <a:r>
              <a:rPr lang="en-GB" dirty="0">
                <a:latin typeface="Arial" pitchFamily="34" charset="0"/>
                <a:cs typeface="Arial" pitchFamily="34" charset="0"/>
              </a:rPr>
              <a:t>books that are overdue.</a:t>
            </a:r>
          </a:p>
          <a:p>
            <a:pPr fontAlgn="t"/>
            <a:r>
              <a:rPr lang="en-GB" dirty="0">
                <a:latin typeface="Arial" pitchFamily="34" charset="0"/>
                <a:cs typeface="Arial" pitchFamily="34" charset="0"/>
              </a:rPr>
              <a:t>This page contains following data:</a:t>
            </a:r>
          </a:p>
          <a:p>
            <a:pPr lvl="1" fontAlgn="t"/>
            <a:r>
              <a:rPr lang="en-GB" sz="2400" dirty="0">
                <a:latin typeface="Arial" pitchFamily="34" charset="0"/>
                <a:cs typeface="Arial" pitchFamily="34" charset="0"/>
              </a:rPr>
              <a:t>Member’s unique number, last and first name</a:t>
            </a:r>
          </a:p>
          <a:p>
            <a:pPr lvl="1" fontAlgn="t"/>
            <a:r>
              <a:rPr lang="en-GB" sz="2400" dirty="0">
                <a:latin typeface="Arial" pitchFamily="34" charset="0"/>
                <a:cs typeface="Arial" pitchFamily="34" charset="0"/>
              </a:rPr>
              <a:t>Book’s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isbn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and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title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Story 12: Search for books </a:t>
            </a:r>
            <a:br>
              <a:rPr lang="en-GB" dirty="0"/>
            </a:br>
            <a:r>
              <a:rPr lang="en-GB" dirty="0"/>
              <a:t>that are overdue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8230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GB" dirty="0">
                <a:latin typeface="Arial" pitchFamily="34" charset="0"/>
                <a:cs typeface="Arial" pitchFamily="34" charset="0"/>
              </a:rPr>
              <a:t>Enhance the existing book’s details page with more data:</a:t>
            </a:r>
          </a:p>
          <a:p>
            <a:pPr fontAlgn="t">
              <a:buFont typeface="Arial" pitchFamily="34" charset="0"/>
              <a:buNone/>
            </a:pPr>
            <a:r>
              <a:rPr lang="en-GB" dirty="0">
                <a:latin typeface="Arial" pitchFamily="34" charset="0"/>
                <a:cs typeface="Arial" pitchFamily="34" charset="0"/>
              </a:rPr>
              <a:t>	-	Lend y/n</a:t>
            </a:r>
          </a:p>
          <a:p>
            <a:pPr fontAlgn="t">
              <a:buFont typeface="Arial" pitchFamily="34" charset="0"/>
              <a:buNone/>
            </a:pPr>
            <a:r>
              <a:rPr lang="en-GB" dirty="0">
                <a:latin typeface="Arial" pitchFamily="34" charset="0"/>
                <a:cs typeface="Arial" pitchFamily="34" charset="0"/>
              </a:rPr>
              <a:t>	-	If lend: member’s unique number and name</a:t>
            </a:r>
          </a:p>
          <a:p>
            <a:pPr fontAlgn="t"/>
            <a:r>
              <a:rPr lang="en-GB" dirty="0" smtClean="0">
                <a:latin typeface="Arial" pitchFamily="34" charset="0"/>
                <a:cs typeface="Arial" pitchFamily="34" charset="0"/>
              </a:rPr>
              <a:t>Extends </a:t>
            </a:r>
            <a:r>
              <a:rPr lang="en-GB" dirty="0">
                <a:latin typeface="Arial" pitchFamily="34" charset="0"/>
                <a:cs typeface="Arial" pitchFamily="34" charset="0"/>
              </a:rPr>
              <a:t>story 2</a:t>
            </a:r>
          </a:p>
          <a:p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Story 13: Enhance the book’s </a:t>
            </a:r>
            <a:br>
              <a:rPr lang="en-GB" dirty="0"/>
            </a:br>
            <a:r>
              <a:rPr lang="en-GB" dirty="0"/>
              <a:t>details page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43367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>
              <a:lnSpc>
                <a:spcPct val="90000"/>
              </a:lnSpc>
            </a:pPr>
            <a:r>
              <a:rPr lang="en-GB" dirty="0">
                <a:latin typeface="Arial" pitchFamily="34" charset="0"/>
                <a:cs typeface="Arial" pitchFamily="34" charset="0"/>
              </a:rPr>
              <a:t>The user can add a new book to the system 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fontAlgn="t">
              <a:lnSpc>
                <a:spcPct val="9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Provide </a:t>
            </a:r>
            <a:r>
              <a:rPr lang="en-GB" dirty="0">
                <a:latin typeface="Arial" pitchFamily="34" charset="0"/>
                <a:cs typeface="Arial" pitchFamily="34" charset="0"/>
              </a:rPr>
              <a:t>a page to enter the details for a new book: ISBN, title, author’s last name, author’s first name</a:t>
            </a:r>
          </a:p>
          <a:p>
            <a:pPr fontAlgn="t">
              <a:lnSpc>
                <a:spcPct val="9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At </a:t>
            </a:r>
            <a:r>
              <a:rPr lang="en-GB" dirty="0">
                <a:latin typeface="Arial" pitchFamily="34" charset="0"/>
                <a:cs typeface="Arial" pitchFamily="34" charset="0"/>
              </a:rPr>
              <a:t>confirmation, validate the new book:</a:t>
            </a:r>
          </a:p>
          <a:p>
            <a:pPr lvl="1" fontAlgn="t">
              <a:lnSpc>
                <a:spcPct val="90000"/>
              </a:lnSpc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ISBN, title and author’s last name are mandatory fields, author’s first name is optional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Story 14: Enhance register a new book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26789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t"/>
            <a:r>
              <a:rPr lang="en-GB" sz="2200" dirty="0">
                <a:latin typeface="Arial" pitchFamily="34" charset="0"/>
                <a:cs typeface="Arial" pitchFamily="34" charset="0"/>
              </a:rPr>
              <a:t>ISBN number is 13 digits long</a:t>
            </a:r>
          </a:p>
          <a:p>
            <a:pPr fontAlgn="t"/>
            <a:r>
              <a:rPr lang="en-GB" sz="2200" dirty="0">
                <a:latin typeface="Arial" pitchFamily="34" charset="0"/>
                <a:cs typeface="Arial" pitchFamily="34" charset="0"/>
              </a:rPr>
              <a:t>Last digit is a check digit</a:t>
            </a:r>
          </a:p>
          <a:p>
            <a:pPr lvl="1" fontAlgn="t"/>
            <a:r>
              <a:rPr lang="en-GB" sz="2200" dirty="0">
                <a:latin typeface="Arial" pitchFamily="34" charset="0"/>
                <a:cs typeface="Arial" pitchFamily="34" charset="0"/>
              </a:rPr>
              <a:t>Every number on an odd position in this ISBN are summed.</a:t>
            </a:r>
          </a:p>
          <a:p>
            <a:pPr lvl="1" fontAlgn="t"/>
            <a:r>
              <a:rPr lang="en-GB" sz="2200" dirty="0">
                <a:latin typeface="Arial" pitchFamily="34" charset="0"/>
                <a:cs typeface="Arial" pitchFamily="34" charset="0"/>
              </a:rPr>
              <a:t>Every number on an even position are summed up and multiplied by three.</a:t>
            </a:r>
          </a:p>
          <a:p>
            <a:pPr lvl="1" fontAlgn="t"/>
            <a:r>
              <a:rPr lang="en-GB" sz="2200" dirty="0">
                <a:latin typeface="Arial" pitchFamily="34" charset="0"/>
                <a:cs typeface="Arial" pitchFamily="34" charset="0"/>
              </a:rPr>
              <a:t>Two sums are summed up.</a:t>
            </a:r>
          </a:p>
          <a:p>
            <a:pPr lvl="1" fontAlgn="t"/>
            <a:r>
              <a:rPr lang="en-GB" sz="2200" dirty="0">
                <a:latin typeface="Arial" pitchFamily="34" charset="0"/>
                <a:cs typeface="Arial" pitchFamily="34" charset="0"/>
              </a:rPr>
              <a:t>Difference with next number ten (or 0) =&gt; check digit</a:t>
            </a:r>
          </a:p>
          <a:p>
            <a:pPr fontAlgn="t"/>
            <a:r>
              <a:rPr lang="en-GB" sz="2200" dirty="0">
                <a:latin typeface="Arial" pitchFamily="34" charset="0"/>
                <a:cs typeface="Arial" pitchFamily="34" charset="0"/>
              </a:rPr>
              <a:t>Example: </a:t>
            </a:r>
            <a:r>
              <a:rPr lang="nl-BE" sz="2200" dirty="0">
                <a:latin typeface="Arial" pitchFamily="34" charset="0"/>
                <a:cs typeface="Arial" pitchFamily="34" charset="0"/>
              </a:rPr>
              <a:t>978-90-274-3964-?</a:t>
            </a:r>
          </a:p>
          <a:p>
            <a:pPr lvl="1" fontAlgn="t"/>
            <a:r>
              <a:rPr lang="nl-BE" sz="2200" dirty="0">
                <a:latin typeface="Arial" pitchFamily="34" charset="0"/>
                <a:cs typeface="Arial" pitchFamily="34" charset="0"/>
              </a:rPr>
              <a:t>9 + 8 + 0 + 7 + 3 + 6  = 33</a:t>
            </a:r>
          </a:p>
          <a:p>
            <a:pPr lvl="1" fontAlgn="t"/>
            <a:r>
              <a:rPr lang="nl-BE" sz="2200" dirty="0">
                <a:latin typeface="Arial" pitchFamily="34" charset="0"/>
                <a:cs typeface="Arial" pitchFamily="34" charset="0"/>
              </a:rPr>
              <a:t>7 + 9 + 2 + 4 + 9 + 4 = 35 x 3 = 105</a:t>
            </a:r>
          </a:p>
          <a:p>
            <a:pPr lvl="1" fontAlgn="t"/>
            <a:r>
              <a:rPr lang="nl-BE" sz="2200" dirty="0">
                <a:latin typeface="Arial" pitchFamily="34" charset="0"/>
                <a:cs typeface="Arial" pitchFamily="34" charset="0"/>
              </a:rPr>
              <a:t>33 + 105 = 138</a:t>
            </a:r>
          </a:p>
          <a:p>
            <a:pPr lvl="1" fontAlgn="t"/>
            <a:r>
              <a:rPr lang="en-GB" sz="2200" dirty="0">
                <a:latin typeface="Arial" pitchFamily="34" charset="0"/>
                <a:cs typeface="Arial" pitchFamily="34" charset="0"/>
              </a:rPr>
              <a:t>Next 10 = 140, so: 140 – 138 = 2</a:t>
            </a:r>
          </a:p>
          <a:p>
            <a:pPr fontAlgn="t"/>
            <a:r>
              <a:rPr lang="en-GB" sz="2200" dirty="0">
                <a:latin typeface="Arial" pitchFamily="34" charset="0"/>
                <a:cs typeface="Arial" pitchFamily="34" charset="0"/>
              </a:rPr>
              <a:t>Format: </a:t>
            </a:r>
            <a:r>
              <a:rPr lang="nl-BE" sz="2200" dirty="0">
                <a:latin typeface="Arial" pitchFamily="34" charset="0"/>
                <a:cs typeface="Arial" pitchFamily="34" charset="0"/>
              </a:rPr>
              <a:t>978-90-274-3964-2  (dashes</a:t>
            </a:r>
            <a:r>
              <a:rPr lang="nl-BE" sz="2200" dirty="0" smtClean="0">
                <a:latin typeface="Arial" pitchFamily="34" charset="0"/>
                <a:cs typeface="Arial" pitchFamily="34" charset="0"/>
              </a:rPr>
              <a:t>)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Story 15: ISBN validation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02721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t"/>
            <a:r>
              <a:rPr lang="en-GB" dirty="0">
                <a:latin typeface="Arial" pitchFamily="34" charset="0"/>
                <a:cs typeface="Arial" pitchFamily="34" charset="0"/>
              </a:rPr>
              <a:t>A member has to pay a fine if he returns a book too late.</a:t>
            </a:r>
          </a:p>
          <a:p>
            <a:pPr fontAlgn="t"/>
            <a:r>
              <a:rPr lang="en-GB" dirty="0">
                <a:latin typeface="Arial" pitchFamily="34" charset="0"/>
                <a:cs typeface="Arial" pitchFamily="34" charset="0"/>
              </a:rPr>
              <a:t>Max loan period = 3 weeks. </a:t>
            </a:r>
          </a:p>
          <a:p>
            <a:pPr fontAlgn="t"/>
            <a:r>
              <a:rPr lang="en-GB" dirty="0">
                <a:latin typeface="Arial" pitchFamily="34" charset="0"/>
                <a:cs typeface="Arial" pitchFamily="34" charset="0"/>
              </a:rPr>
              <a:t>If you bring it back later</a:t>
            </a:r>
          </a:p>
          <a:p>
            <a:pPr lvl="1" fontAlgn="t"/>
            <a:r>
              <a:rPr lang="en-GB" dirty="0">
                <a:latin typeface="Arial" pitchFamily="34" charset="0"/>
                <a:cs typeface="Arial" pitchFamily="34" charset="0"/>
              </a:rPr>
              <a:t>5 € fine</a:t>
            </a:r>
          </a:p>
          <a:p>
            <a:pPr lvl="1" fontAlgn="t"/>
            <a:r>
              <a:rPr lang="en-GB" dirty="0">
                <a:latin typeface="Arial" pitchFamily="34" charset="0"/>
                <a:cs typeface="Arial" pitchFamily="34" charset="0"/>
              </a:rPr>
              <a:t>For each extra week later:  2 € extra</a:t>
            </a:r>
          </a:p>
          <a:p>
            <a:pPr lvl="1" fontAlgn="t"/>
            <a:r>
              <a:rPr lang="en-GB" dirty="0" err="1">
                <a:latin typeface="Arial" pitchFamily="34" charset="0"/>
                <a:cs typeface="Arial" pitchFamily="34" charset="0"/>
              </a:rPr>
              <a:t>Eg</a:t>
            </a:r>
            <a:r>
              <a:rPr lang="en-GB" dirty="0">
                <a:latin typeface="Arial" pitchFamily="34" charset="0"/>
                <a:cs typeface="Arial" pitchFamily="34" charset="0"/>
              </a:rPr>
              <a:t>. </a:t>
            </a:r>
          </a:p>
          <a:p>
            <a:pPr lvl="2" fontAlgn="t"/>
            <a:r>
              <a:rPr lang="en-GB" sz="1600" dirty="0">
                <a:latin typeface="Arial" pitchFamily="34" charset="0"/>
                <a:cs typeface="Arial" pitchFamily="34" charset="0"/>
              </a:rPr>
              <a:t>1 – 3 weeks: no fine</a:t>
            </a:r>
          </a:p>
          <a:p>
            <a:pPr lvl="2" fontAlgn="t"/>
            <a:r>
              <a:rPr lang="en-GB" sz="1600" dirty="0">
                <a:latin typeface="Arial" pitchFamily="34" charset="0"/>
                <a:cs typeface="Arial" pitchFamily="34" charset="0"/>
              </a:rPr>
              <a:t>3 – 4 weeks: 5€ fine</a:t>
            </a:r>
          </a:p>
          <a:p>
            <a:pPr lvl="2" fontAlgn="t"/>
            <a:r>
              <a:rPr lang="en-GB" sz="1600" dirty="0">
                <a:latin typeface="Arial" pitchFamily="34" charset="0"/>
                <a:cs typeface="Arial" pitchFamily="34" charset="0"/>
              </a:rPr>
              <a:t>4-5 weeks: 7 € fine</a:t>
            </a:r>
          </a:p>
          <a:p>
            <a:pPr lvl="2" fontAlgn="t"/>
            <a:r>
              <a:rPr lang="en-GB" sz="1600" dirty="0">
                <a:latin typeface="Arial" pitchFamily="34" charset="0"/>
                <a:cs typeface="Arial" pitchFamily="34" charset="0"/>
              </a:rPr>
              <a:t>....</a:t>
            </a:r>
          </a:p>
          <a:p>
            <a:pPr fontAlgn="t"/>
            <a:r>
              <a:rPr lang="en-GB" dirty="0">
                <a:latin typeface="Arial" pitchFamily="34" charset="0"/>
                <a:cs typeface="Arial" pitchFamily="34" charset="0"/>
              </a:rPr>
              <a:t>Show this fine on:</a:t>
            </a:r>
          </a:p>
          <a:p>
            <a:pPr lvl="1" fontAlgn="t"/>
            <a:r>
              <a:rPr lang="en-GB" dirty="0">
                <a:latin typeface="Arial" pitchFamily="34" charset="0"/>
                <a:cs typeface="Arial" pitchFamily="34" charset="0"/>
              </a:rPr>
              <a:t>Return a book screen</a:t>
            </a:r>
          </a:p>
          <a:p>
            <a:pPr lvl="1" fontAlgn="t"/>
            <a:r>
              <a:rPr lang="en-GB" dirty="0">
                <a:latin typeface="Arial" pitchFamily="34" charset="0"/>
                <a:cs typeface="Arial" pitchFamily="34" charset="0"/>
              </a:rPr>
              <a:t>List members: add column that shows total of his fines</a:t>
            </a:r>
          </a:p>
          <a:p>
            <a:pPr lvl="1" fontAlgn="t"/>
            <a:r>
              <a:rPr lang="en-GB" dirty="0">
                <a:latin typeface="Arial" pitchFamily="34" charset="0"/>
                <a:cs typeface="Arial" pitchFamily="34" charset="0"/>
              </a:rPr>
              <a:t>Search books overdue: add column with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fine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Story 16: Fine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447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Architecture</a:t>
            </a:r>
            <a:endParaRPr lang="nl-BE" dirty="0"/>
          </a:p>
        </p:txBody>
      </p:sp>
      <p:sp>
        <p:nvSpPr>
          <p:cNvPr id="13" name="Rounded Rectangle 12"/>
          <p:cNvSpPr/>
          <p:nvPr/>
        </p:nvSpPr>
        <p:spPr>
          <a:xfrm>
            <a:off x="1210013" y="1543793"/>
            <a:ext cx="7289754" cy="145571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nl-BE" dirty="0"/>
              <a:t>Presentation Layer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210013" y="3272519"/>
            <a:ext cx="7289754" cy="1454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nl-BE" dirty="0"/>
              <a:t>Application Layer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210013" y="4999779"/>
            <a:ext cx="7289754" cy="145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nl-BE" dirty="0"/>
              <a:t>Domain Layer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68221" y="5189975"/>
            <a:ext cx="831906" cy="760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nl-BE" sz="1800" dirty="0"/>
              <a:t>Book</a:t>
            </a:r>
            <a:endParaRPr lang="nl-BE" dirty="0"/>
          </a:p>
        </p:txBody>
      </p:sp>
      <p:sp>
        <p:nvSpPr>
          <p:cNvPr id="17" name="Rectangle 16"/>
          <p:cNvSpPr/>
          <p:nvPr/>
        </p:nvSpPr>
        <p:spPr>
          <a:xfrm>
            <a:off x="5862126" y="5189974"/>
            <a:ext cx="1837537" cy="760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nl-BE" sz="1800" dirty="0"/>
              <a:t>BookRepository</a:t>
            </a:r>
            <a:endParaRPr lang="nl-BE" dirty="0"/>
          </a:p>
        </p:txBody>
      </p:sp>
      <p:sp>
        <p:nvSpPr>
          <p:cNvPr id="18" name="Rectangle 17"/>
          <p:cNvSpPr/>
          <p:nvPr/>
        </p:nvSpPr>
        <p:spPr>
          <a:xfrm>
            <a:off x="3868060" y="3533054"/>
            <a:ext cx="1919024" cy="762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nl-BE" sz="1600" dirty="0" smtClean="0"/>
              <a:t>BookService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10172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Backlog</a:t>
            </a:r>
            <a:endParaRPr lang="nl-B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" t="18141" r="47542" b="48792"/>
          <a:stretch/>
        </p:blipFill>
        <p:spPr bwMode="auto">
          <a:xfrm>
            <a:off x="440511" y="2100882"/>
            <a:ext cx="8199489" cy="333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571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>
              <a:lnSpc>
                <a:spcPct val="90000"/>
              </a:lnSpc>
            </a:pPr>
            <a:r>
              <a:rPr lang="nl-BE" dirty="0"/>
              <a:t>The user can navigate to a page showing a list of all books registered in the system.</a:t>
            </a:r>
          </a:p>
          <a:p>
            <a:pPr fontAlgn="t">
              <a:lnSpc>
                <a:spcPct val="90000"/>
              </a:lnSpc>
            </a:pPr>
            <a:r>
              <a:rPr lang="nl-BE" dirty="0"/>
              <a:t>Attributes shown: unique number (isbn), title, author’s last and first </a:t>
            </a:r>
            <a:r>
              <a:rPr lang="nl-BE" dirty="0" smtClean="0"/>
              <a:t>name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Story 1: List All Books</a:t>
            </a:r>
          </a:p>
        </p:txBody>
      </p:sp>
    </p:spTree>
    <p:extLst>
      <p:ext uri="{BB962C8B-B14F-4D97-AF65-F5344CB8AC3E}">
        <p14:creationId xmlns:p14="http://schemas.microsoft.com/office/powerpoint/2010/main" val="197654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>
              <a:lnSpc>
                <a:spcPct val="80000"/>
              </a:lnSpc>
            </a:pPr>
            <a:r>
              <a:rPr lang="nl-BE" dirty="0" smtClean="0"/>
              <a:t>The user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navigate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details of a </a:t>
            </a:r>
            <a:r>
              <a:rPr lang="nl-BE" dirty="0" err="1" smtClean="0"/>
              <a:t>book</a:t>
            </a:r>
            <a:r>
              <a:rPr lang="nl-BE" dirty="0" smtClean="0"/>
              <a:t>.</a:t>
            </a:r>
            <a:endParaRPr lang="nl-BE" dirty="0"/>
          </a:p>
          <a:p>
            <a:pPr fontAlgn="t">
              <a:lnSpc>
                <a:spcPct val="80000"/>
              </a:lnSpc>
            </a:pPr>
            <a:r>
              <a:rPr lang="nl-BE" dirty="0"/>
              <a:t>This page shows all of the book’s attributes:</a:t>
            </a:r>
          </a:p>
          <a:p>
            <a:pPr lvl="1" fontAlgn="t">
              <a:lnSpc>
                <a:spcPct val="80000"/>
              </a:lnSpc>
            </a:pPr>
            <a:r>
              <a:rPr lang="nl-BE" dirty="0"/>
              <a:t>ISBN</a:t>
            </a:r>
          </a:p>
          <a:p>
            <a:pPr lvl="1" fontAlgn="t">
              <a:lnSpc>
                <a:spcPct val="80000"/>
              </a:lnSpc>
            </a:pPr>
            <a:r>
              <a:rPr lang="nl-BE" dirty="0"/>
              <a:t>Title</a:t>
            </a:r>
            <a:endParaRPr lang="nl-BE" sz="2400" dirty="0"/>
          </a:p>
          <a:p>
            <a:pPr fontAlgn="t">
              <a:lnSpc>
                <a:spcPct val="80000"/>
              </a:lnSpc>
            </a:pPr>
            <a:r>
              <a:rPr lang="nl-BE" dirty="0" smtClean="0"/>
              <a:t>Depends on story 1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Story 2: Show details of book</a:t>
            </a:r>
          </a:p>
        </p:txBody>
      </p:sp>
    </p:spTree>
    <p:extLst>
      <p:ext uri="{BB962C8B-B14F-4D97-AF65-F5344CB8AC3E}">
        <p14:creationId xmlns:p14="http://schemas.microsoft.com/office/powerpoint/2010/main" val="183031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>
              <a:lnSpc>
                <a:spcPct val="90000"/>
              </a:lnSpc>
            </a:pPr>
            <a:r>
              <a:rPr lang="en-GB" dirty="0" smtClean="0">
                <a:cs typeface="Arial" pitchFamily="34" charset="0"/>
              </a:rPr>
              <a:t>The user can search books</a:t>
            </a:r>
            <a:r>
              <a:rPr lang="en-GB" dirty="0">
                <a:cs typeface="Arial" pitchFamily="34" charset="0"/>
              </a:rPr>
              <a:t>.</a:t>
            </a:r>
          </a:p>
          <a:p>
            <a:pPr fontAlgn="t">
              <a:lnSpc>
                <a:spcPct val="90000"/>
              </a:lnSpc>
            </a:pPr>
            <a:r>
              <a:rPr lang="en-GB" dirty="0">
                <a:cs typeface="Arial" pitchFamily="34" charset="0"/>
              </a:rPr>
              <a:t>On this search page, provide an input text field to enter (part of) a unique book number (</a:t>
            </a:r>
            <a:r>
              <a:rPr lang="en-GB" dirty="0" err="1">
                <a:cs typeface="Arial" pitchFamily="34" charset="0"/>
              </a:rPr>
              <a:t>isbn</a:t>
            </a:r>
            <a:r>
              <a:rPr lang="en-GB" dirty="0" smtClean="0">
                <a:cs typeface="Arial" pitchFamily="34" charset="0"/>
              </a:rPr>
              <a:t>).</a:t>
            </a:r>
            <a:r>
              <a:rPr lang="en-GB" dirty="0">
                <a:cs typeface="Arial" pitchFamily="34" charset="0"/>
              </a:rPr>
              <a:t/>
            </a:r>
            <a:br>
              <a:rPr lang="en-GB" dirty="0">
                <a:cs typeface="Arial" pitchFamily="34" charset="0"/>
              </a:rPr>
            </a:br>
            <a:r>
              <a:rPr lang="en-GB" sz="2000" dirty="0" smtClean="0">
                <a:cs typeface="Arial" pitchFamily="34" charset="0"/>
              </a:rPr>
              <a:t>-&gt; the </a:t>
            </a:r>
            <a:r>
              <a:rPr lang="en-GB" sz="2000" dirty="0">
                <a:cs typeface="Arial" pitchFamily="34" charset="0"/>
              </a:rPr>
              <a:t>use of wildcards is supported</a:t>
            </a:r>
          </a:p>
          <a:p>
            <a:pPr fontAlgn="t">
              <a:lnSpc>
                <a:spcPct val="90000"/>
              </a:lnSpc>
            </a:pPr>
            <a:r>
              <a:rPr lang="en-GB" dirty="0" smtClean="0">
                <a:cs typeface="Arial" pitchFamily="34" charset="0"/>
              </a:rPr>
              <a:t>The return values contains </a:t>
            </a:r>
            <a:r>
              <a:rPr lang="en-GB" dirty="0">
                <a:cs typeface="Arial" pitchFamily="34" charset="0"/>
              </a:rPr>
              <a:t>following columns: ISBN number, title, author last name, author first name.</a:t>
            </a:r>
          </a:p>
          <a:p>
            <a:pPr fontAlgn="t">
              <a:lnSpc>
                <a:spcPct val="90000"/>
              </a:lnSpc>
            </a:pPr>
            <a:r>
              <a:rPr lang="en-GB" dirty="0">
                <a:cs typeface="Arial" pitchFamily="34" charset="0"/>
              </a:rPr>
              <a:t>If no books were found, a corresponding message is shown</a:t>
            </a:r>
            <a:r>
              <a:rPr lang="en-GB" dirty="0" smtClean="0">
                <a:cs typeface="Arial" pitchFamily="34" charset="0"/>
              </a:rPr>
              <a:t>.</a:t>
            </a:r>
            <a:endParaRPr lang="en-GB" dirty="0"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Story 3: </a:t>
            </a:r>
            <a:r>
              <a:rPr lang="en-GB" dirty="0"/>
              <a:t>Search for a book by </a:t>
            </a:r>
            <a:r>
              <a:rPr lang="en-GB" dirty="0" err="1"/>
              <a:t>isbn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210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>
              <a:lnSpc>
                <a:spcPct val="90000"/>
              </a:lnSpc>
            </a:pPr>
            <a:r>
              <a:rPr lang="en-GB" dirty="0" smtClean="0">
                <a:cs typeface="Arial" pitchFamily="34" charset="0"/>
              </a:rPr>
              <a:t>The user can search books.</a:t>
            </a:r>
            <a:endParaRPr lang="en-GB" dirty="0">
              <a:cs typeface="Arial" pitchFamily="34" charset="0"/>
            </a:endParaRPr>
          </a:p>
          <a:p>
            <a:pPr fontAlgn="t">
              <a:lnSpc>
                <a:spcPct val="90000"/>
              </a:lnSpc>
            </a:pPr>
            <a:r>
              <a:rPr lang="en-GB" dirty="0">
                <a:cs typeface="Arial" pitchFamily="34" charset="0"/>
              </a:rPr>
              <a:t>On this search page, </a:t>
            </a:r>
            <a:r>
              <a:rPr lang="en-GB" dirty="0" smtClean="0">
                <a:cs typeface="Arial" pitchFamily="34" charset="0"/>
              </a:rPr>
              <a:t>provide </a:t>
            </a:r>
            <a:r>
              <a:rPr lang="en-GB" dirty="0">
                <a:cs typeface="Arial" pitchFamily="34" charset="0"/>
              </a:rPr>
              <a:t>an input text field to enter (part of) a book’s title</a:t>
            </a:r>
            <a:br>
              <a:rPr lang="en-GB" dirty="0">
                <a:cs typeface="Arial" pitchFamily="34" charset="0"/>
              </a:rPr>
            </a:br>
            <a:r>
              <a:rPr lang="en-GB" sz="2000" dirty="0">
                <a:cs typeface="Arial" pitchFamily="34" charset="0"/>
              </a:rPr>
              <a:t>-&gt; the use of wildcards is supported</a:t>
            </a:r>
          </a:p>
          <a:p>
            <a:pPr fontAlgn="t">
              <a:lnSpc>
                <a:spcPct val="90000"/>
              </a:lnSpc>
            </a:pPr>
            <a:r>
              <a:rPr lang="en-GB" dirty="0" smtClean="0">
                <a:cs typeface="Arial" pitchFamily="34" charset="0"/>
              </a:rPr>
              <a:t>The return value contains </a:t>
            </a:r>
            <a:r>
              <a:rPr lang="en-GB" dirty="0">
                <a:cs typeface="Arial" pitchFamily="34" charset="0"/>
              </a:rPr>
              <a:t>following columns: ISBN number, title, author last name, author first name.</a:t>
            </a:r>
          </a:p>
          <a:p>
            <a:pPr fontAlgn="t">
              <a:lnSpc>
                <a:spcPct val="90000"/>
              </a:lnSpc>
            </a:pPr>
            <a:r>
              <a:rPr lang="en-GB" dirty="0">
                <a:cs typeface="Arial" pitchFamily="34" charset="0"/>
              </a:rPr>
              <a:t>If no books were found, a corresponding message is shown</a:t>
            </a:r>
            <a:r>
              <a:rPr lang="en-GB" dirty="0" smtClean="0">
                <a:cs typeface="Arial" pitchFamily="34" charset="0"/>
              </a:rPr>
              <a:t>.</a:t>
            </a:r>
            <a:endParaRPr lang="en-GB" dirty="0"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Story 4: Search for a book by title</a:t>
            </a:r>
          </a:p>
        </p:txBody>
      </p:sp>
    </p:spTree>
    <p:extLst>
      <p:ext uri="{BB962C8B-B14F-4D97-AF65-F5344CB8AC3E}">
        <p14:creationId xmlns:p14="http://schemas.microsoft.com/office/powerpoint/2010/main" val="156858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>
              <a:lnSpc>
                <a:spcPct val="90000"/>
              </a:lnSpc>
            </a:pPr>
            <a:r>
              <a:rPr lang="en-GB" dirty="0">
                <a:cs typeface="Arial" pitchFamily="34" charset="0"/>
              </a:rPr>
              <a:t>The user can search books.</a:t>
            </a:r>
          </a:p>
          <a:p>
            <a:pPr fontAlgn="t"/>
            <a:r>
              <a:rPr lang="en-GB" dirty="0" smtClean="0">
                <a:latin typeface="Arial" pitchFamily="34" charset="0"/>
                <a:cs typeface="Arial" pitchFamily="34" charset="0"/>
              </a:rPr>
              <a:t>On </a:t>
            </a:r>
            <a:r>
              <a:rPr lang="en-GB" dirty="0">
                <a:latin typeface="Arial" pitchFamily="34" charset="0"/>
                <a:cs typeface="Arial" pitchFamily="34" charset="0"/>
              </a:rPr>
              <a:t>this search page, provide an input text field to enter (part of) an author name.</a:t>
            </a:r>
            <a:br>
              <a:rPr lang="en-GB" dirty="0">
                <a:latin typeface="Arial" pitchFamily="34" charset="0"/>
                <a:cs typeface="Arial" pitchFamily="34" charset="0"/>
              </a:rPr>
            </a:br>
            <a:r>
              <a:rPr lang="en-GB" dirty="0">
                <a:latin typeface="Arial" pitchFamily="34" charset="0"/>
                <a:cs typeface="Arial" pitchFamily="34" charset="0"/>
              </a:rPr>
              <a:t>-&gt; the use of wildcards is supported</a:t>
            </a:r>
          </a:p>
          <a:p>
            <a:pPr fontAlgn="t"/>
            <a:r>
              <a:rPr lang="en-GB" dirty="0">
                <a:cs typeface="Arial" pitchFamily="34" charset="0"/>
              </a:rPr>
              <a:t>The return values contains following columns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following </a:t>
            </a:r>
            <a:r>
              <a:rPr lang="en-GB" dirty="0">
                <a:latin typeface="Arial" pitchFamily="34" charset="0"/>
                <a:cs typeface="Arial" pitchFamily="34" charset="0"/>
              </a:rPr>
              <a:t>columns: ISBN number, title, author last name, author first name.</a:t>
            </a:r>
          </a:p>
          <a:p>
            <a:pPr fontAlgn="t"/>
            <a:r>
              <a:rPr lang="en-GB" dirty="0">
                <a:latin typeface="Arial" pitchFamily="34" charset="0"/>
                <a:cs typeface="Arial" pitchFamily="34" charset="0"/>
              </a:rPr>
              <a:t>If no books were found, a corresponding message is shown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.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Story 5: Search for a book by author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47544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>
              <a:lnSpc>
                <a:spcPct val="90000"/>
              </a:lnSpc>
            </a:pPr>
            <a:r>
              <a:rPr lang="en-GB" dirty="0">
                <a:latin typeface="Arial" pitchFamily="34" charset="0"/>
                <a:cs typeface="Arial" pitchFamily="34" charset="0"/>
              </a:rPr>
              <a:t>The user can add a new book to the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system.</a:t>
            </a:r>
          </a:p>
          <a:p>
            <a:pPr fontAlgn="t">
              <a:lnSpc>
                <a:spcPct val="9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Provide </a:t>
            </a:r>
            <a:r>
              <a:rPr lang="en-GB" dirty="0">
                <a:latin typeface="Arial" pitchFamily="34" charset="0"/>
                <a:cs typeface="Arial" pitchFamily="34" charset="0"/>
              </a:rPr>
              <a:t>a page to enter the details for a new book: ISBN and title</a:t>
            </a:r>
          </a:p>
          <a:p>
            <a:pPr fontAlgn="t">
              <a:lnSpc>
                <a:spcPct val="9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No </a:t>
            </a:r>
            <a:r>
              <a:rPr lang="en-GB" dirty="0">
                <a:latin typeface="Arial" pitchFamily="34" charset="0"/>
                <a:cs typeface="Arial" pitchFamily="34" charset="0"/>
              </a:rPr>
              <a:t>validation is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done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Story 6: Register a new book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31839195"/>
      </p:ext>
    </p:extLst>
  </p:cSld>
  <p:clrMapOvr>
    <a:masterClrMapping/>
  </p:clrMapOvr>
</p:sld>
</file>

<file path=ppt/theme/theme1.xml><?xml version="1.0" encoding="utf-8"?>
<a:theme xmlns:a="http://schemas.openxmlformats.org/drawingml/2006/main" name="Cegeka">
  <a:themeElements>
    <a:clrScheme name="Cegeka">
      <a:dk1>
        <a:srgbClr val="000000"/>
      </a:dk1>
      <a:lt1>
        <a:srgbClr val="FFFFFF"/>
      </a:lt1>
      <a:dk2>
        <a:srgbClr val="000000"/>
      </a:dk2>
      <a:lt2>
        <a:srgbClr val="7F7F7F"/>
      </a:lt2>
      <a:accent1>
        <a:srgbClr val="1A4278"/>
      </a:accent1>
      <a:accent2>
        <a:srgbClr val="EA912B"/>
      </a:accent2>
      <a:accent3>
        <a:srgbClr val="E75236"/>
      </a:accent3>
      <a:accent4>
        <a:srgbClr val="5191C8"/>
      </a:accent4>
      <a:accent5>
        <a:srgbClr val="7EB01D"/>
      </a:accent5>
      <a:accent6>
        <a:srgbClr val="FFD336"/>
      </a:accent6>
      <a:hlink>
        <a:srgbClr val="5191C8"/>
      </a:hlink>
      <a:folHlink>
        <a:srgbClr val="1A4278"/>
      </a:folHlink>
    </a:clrScheme>
    <a:fontScheme name="Cegeka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08000" tIns="45720" rIns="91440" bIns="45720" rtlCol="0">
        <a:normAutofit/>
      </a:bodyPr>
      <a:lstStyle>
        <a:defPPr marL="0" marR="0" indent="0" algn="l" defTabSz="360363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Pct val="100000"/>
          <a:buFontTx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>
                <a:tint val="75000"/>
              </a:schemeClr>
            </a:solidFill>
            <a:effectLst/>
            <a:uLnTx/>
            <a:uFillTx/>
            <a:latin typeface="Trebuchet MS"/>
            <a:ea typeface="+mn-ea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egeka_FR">
  <a:themeElements>
    <a:clrScheme name="Cegeka">
      <a:dk1>
        <a:srgbClr val="000000"/>
      </a:dk1>
      <a:lt1>
        <a:srgbClr val="FFFFFF"/>
      </a:lt1>
      <a:dk2>
        <a:srgbClr val="000000"/>
      </a:dk2>
      <a:lt2>
        <a:srgbClr val="7F7F7F"/>
      </a:lt2>
      <a:accent1>
        <a:srgbClr val="1A4278"/>
      </a:accent1>
      <a:accent2>
        <a:srgbClr val="EA912B"/>
      </a:accent2>
      <a:accent3>
        <a:srgbClr val="E75236"/>
      </a:accent3>
      <a:accent4>
        <a:srgbClr val="5191C8"/>
      </a:accent4>
      <a:accent5>
        <a:srgbClr val="7EB01D"/>
      </a:accent5>
      <a:accent6>
        <a:srgbClr val="FFD336"/>
      </a:accent6>
      <a:hlink>
        <a:srgbClr val="5191C8"/>
      </a:hlink>
      <a:folHlink>
        <a:srgbClr val="1A4278"/>
      </a:folHlink>
    </a:clrScheme>
    <a:fontScheme name="Cegeka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08000" tIns="45720" rIns="91440" bIns="45720" rtlCol="0">
        <a:normAutofit/>
      </a:bodyPr>
      <a:lstStyle>
        <a:defPPr marL="0" marR="0" indent="0" algn="l" defTabSz="360363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Pct val="100000"/>
          <a:buFontTx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>
                <a:tint val="75000"/>
              </a:schemeClr>
            </a:solidFill>
            <a:effectLst/>
            <a:uLnTx/>
            <a:uFillTx/>
            <a:latin typeface="Trebuchet MS"/>
            <a:ea typeface="+mn-ea"/>
            <a:cs typeface="Trebuchet M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egeka_EN">
  <a:themeElements>
    <a:clrScheme name="Cegeka">
      <a:dk1>
        <a:srgbClr val="000000"/>
      </a:dk1>
      <a:lt1>
        <a:srgbClr val="FFFFFF"/>
      </a:lt1>
      <a:dk2>
        <a:srgbClr val="000000"/>
      </a:dk2>
      <a:lt2>
        <a:srgbClr val="7F7F7F"/>
      </a:lt2>
      <a:accent1>
        <a:srgbClr val="1A4278"/>
      </a:accent1>
      <a:accent2>
        <a:srgbClr val="EA912B"/>
      </a:accent2>
      <a:accent3>
        <a:srgbClr val="E75236"/>
      </a:accent3>
      <a:accent4>
        <a:srgbClr val="5191C8"/>
      </a:accent4>
      <a:accent5>
        <a:srgbClr val="7EB01D"/>
      </a:accent5>
      <a:accent6>
        <a:srgbClr val="FFD336"/>
      </a:accent6>
      <a:hlink>
        <a:srgbClr val="5191C8"/>
      </a:hlink>
      <a:folHlink>
        <a:srgbClr val="1A4278"/>
      </a:folHlink>
    </a:clrScheme>
    <a:fontScheme name="Cegeka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08000" tIns="45720" rIns="91440" bIns="45720" rtlCol="0">
        <a:normAutofit/>
      </a:bodyPr>
      <a:lstStyle>
        <a:defPPr marL="0" marR="0" indent="0" algn="l" defTabSz="360363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Pct val="100000"/>
          <a:buFontTx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>
                <a:tint val="75000"/>
              </a:schemeClr>
            </a:solidFill>
            <a:effectLst/>
            <a:uLnTx/>
            <a:uFillTx/>
            <a:latin typeface="Trebuchet MS"/>
            <a:ea typeface="+mn-ea"/>
            <a:cs typeface="Trebuchet MS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customUI xmlns="http://schemas.microsoft.com/office/2006/01/customui">
  <ribbon>
    <tabs>
      <tab idMso="TabDesign" visible="false"/>
      <tab id="CGKDesign" label="Cegeka Design" insertAfterMso="TabInsert">
        <group idMso="GroupPageSetup"/>
        <group id="grpDesign" label="Design">
          <gallery idMso="ThemeEffectsGallery"/>
          <checkBox idMso="SlideBackgroundHideGraphics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Cegeka</Template>
  <TotalTime>357</TotalTime>
  <Words>880</Words>
  <Application>Microsoft Office PowerPoint</Application>
  <PresentationFormat>On-screen Show (4:3)</PresentationFormat>
  <Paragraphs>127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Trebuchet MS</vt:lpstr>
      <vt:lpstr>Cegeka</vt:lpstr>
      <vt:lpstr>Cegeka_FR</vt:lpstr>
      <vt:lpstr>Cegeka_EN</vt:lpstr>
      <vt:lpstr>Bibliothouris</vt:lpstr>
      <vt:lpstr>Architecture</vt:lpstr>
      <vt:lpstr>Backlog</vt:lpstr>
      <vt:lpstr>Story 1: List All Books</vt:lpstr>
      <vt:lpstr>Story 2: Show details of book</vt:lpstr>
      <vt:lpstr>Story 3: Search for a book by isbn</vt:lpstr>
      <vt:lpstr>Story 4: Search for a book by title</vt:lpstr>
      <vt:lpstr>Story 5: Search for a book by author</vt:lpstr>
      <vt:lpstr>Story 6: Register a new book</vt:lpstr>
      <vt:lpstr>Story 7: Register a new library member</vt:lpstr>
      <vt:lpstr>Story 8: List all library members</vt:lpstr>
      <vt:lpstr>Story 9: Lend a book</vt:lpstr>
      <vt:lpstr>Story 10: Return a book</vt:lpstr>
      <vt:lpstr>Story 11: Search for a member’s  borrowed books</vt:lpstr>
      <vt:lpstr>Story 12: Search for books  that are overdue</vt:lpstr>
      <vt:lpstr>Story 13: Enhance the book’s  details page</vt:lpstr>
      <vt:lpstr>Story 14: Enhance register a new book</vt:lpstr>
      <vt:lpstr>Story 15: ISBN validation</vt:lpstr>
      <vt:lpstr>Story 16: Fine</vt:lpstr>
    </vt:vector>
  </TitlesOfParts>
  <Company>Cegekanv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Engineering</dc:title>
  <dc:creator>Sabbe Jan</dc:creator>
  <cp:lastModifiedBy>Gielen Seppe</cp:lastModifiedBy>
  <cp:revision>132</cp:revision>
  <cp:lastPrinted>2012-10-29T18:31:06Z</cp:lastPrinted>
  <dcterms:created xsi:type="dcterms:W3CDTF">2012-10-23T16:29:27Z</dcterms:created>
  <dcterms:modified xsi:type="dcterms:W3CDTF">2017-01-25T07:14:59Z</dcterms:modified>
</cp:coreProperties>
</file>