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70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5"/>
        <p:guide pos="288"/>
        <p:guide pos="5472"/>
        <p:guide pos="288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1"/>
          <p:cNvPicPr>
            <a:picLocks noChangeAspect="1"/>
          </p:cNvPicPr>
          <p:nvPr/>
        </p:nvPicPr>
        <p:blipFill>
          <a:blip r:embed="rId2"/>
          <a:srcRect r="117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468313" y="2970213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468313" y="4195763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3034665" y="848360"/>
            <a:ext cx="4542155" cy="965200"/>
          </a:xfrm>
          <a:ln/>
        </p:spPr>
        <p:txBody>
          <a:bodyPr anchor="ctr">
            <a:scene3d>
              <a:camera prst="orthographicFront"/>
              <a:lightRig rig="threePt" dir="t"/>
            </a:scene3d>
          </a:bodyPr>
          <a:p>
            <a:pPr defTabSz="914400">
              <a:buSzPct val="100000"/>
            </a:pPr>
            <a:r>
              <a:rPr lang="zh-CN" sz="400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90204" pitchFamily="34" charset="0"/>
                <a:ea typeface="宋体" charset="-122"/>
              </a:rPr>
              <a:t>卓豪产销通</a:t>
            </a:r>
            <a:endParaRPr lang="zh-CN" sz="400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" name="标题 4097"/>
          <p:cNvSpPr>
            <a:spLocks noGrp="1"/>
          </p:cNvSpPr>
          <p:nvPr/>
        </p:nvSpPr>
        <p:spPr>
          <a:xfrm>
            <a:off x="4057650" y="5845810"/>
            <a:ext cx="1028700" cy="7308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SzPct val="100000"/>
            </a:pPr>
            <a:r>
              <a:rPr lang="en-US" altLang="zh-CN" sz="180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90204" pitchFamily="34" charset="0"/>
                <a:ea typeface="宋体" charset="-122"/>
              </a:rPr>
              <a:t>2020.11</a:t>
            </a:r>
            <a:endParaRPr lang="en-US" altLang="zh-CN" sz="180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90204" pitchFamily="34" charset="0"/>
              <a:ea typeface="宋体" charset="-122"/>
            </a:endParaRPr>
          </a:p>
        </p:txBody>
      </p:sp>
      <p:pic>
        <p:nvPicPr>
          <p:cNvPr id="3" name="图片 2" descr="WechatIMG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2140" y="99695"/>
            <a:ext cx="748665" cy="748665"/>
          </a:xfrm>
          <a:prstGeom prst="rect">
            <a:avLst/>
          </a:prstGeom>
        </p:spPr>
      </p:pic>
      <p:sp>
        <p:nvSpPr>
          <p:cNvPr id="4" name="标题 4097"/>
          <p:cNvSpPr>
            <a:spLocks noGrp="1"/>
          </p:cNvSpPr>
          <p:nvPr/>
        </p:nvSpPr>
        <p:spPr>
          <a:xfrm>
            <a:off x="4057650" y="1663700"/>
            <a:ext cx="1028700" cy="2133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SzPct val="100000"/>
            </a:pPr>
            <a:r>
              <a:rPr lang="en-US" altLang="zh-CN" sz="180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90204" pitchFamily="34" charset="0"/>
                <a:ea typeface="宋体" charset="-122"/>
              </a:rPr>
              <a:t>(v1.0)</a:t>
            </a:r>
            <a:endParaRPr lang="en-US" altLang="zh-CN" sz="180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90204" pitchFamily="34" charset="0"/>
              <a:ea typeface="宋体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 descr="44a47fa6479741319edaa13614f1d521# #矩形 1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产品推荐</a:t>
            </a:r>
            <a:endParaRPr lang="zh-CN" altLang="en-US" sz="3200" dirty="0"/>
          </a:p>
        </p:txBody>
      </p:sp>
      <p:sp>
        <p:nvSpPr>
          <p:cNvPr id="11267" name="圆角矩形 11266" descr="0ebd93a4f55145b2b00abd023d3f7e6e# #圆角矩形 293"/>
          <p:cNvSpPr/>
          <p:nvPr/>
        </p:nvSpPr>
        <p:spPr>
          <a:xfrm>
            <a:off x="3852863" y="2476500"/>
            <a:ext cx="1385887" cy="13843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sz="2400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产品推荐</a:t>
            </a:r>
            <a:endParaRPr lang="zh-CN" altLang="en-US" sz="2400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68" name="圆角矩形 11267" descr="a0b0927ec909434aa3194c8a8b3f6226# #圆角矩形 293"/>
          <p:cNvSpPr/>
          <p:nvPr/>
        </p:nvSpPr>
        <p:spPr>
          <a:xfrm>
            <a:off x="3995738" y="836613"/>
            <a:ext cx="1160462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线下会推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69" name="圆角矩形 11268" descr="e760c95136374590b650471bf67e5d77# #圆角矩形 293"/>
          <p:cNvSpPr/>
          <p:nvPr/>
        </p:nvSpPr>
        <p:spPr>
          <a:xfrm>
            <a:off x="3992563" y="4352925"/>
            <a:ext cx="1158875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加工企业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分布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70" name="圆角矩形 11269" descr="fca96b8dfb414440b96d9d3ff833c1ff# #圆角矩形 293"/>
          <p:cNvSpPr/>
          <p:nvPr/>
        </p:nvSpPr>
        <p:spPr>
          <a:xfrm>
            <a:off x="2411413" y="1914525"/>
            <a:ext cx="1160462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种植技术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71" name="圆角矩形 11270" descr="c5fca508dbd74d979a1e37612067f056# #圆角矩形 293"/>
          <p:cNvSpPr/>
          <p:nvPr/>
        </p:nvSpPr>
        <p:spPr>
          <a:xfrm>
            <a:off x="5580063" y="1905000"/>
            <a:ext cx="1160462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田间表现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72" name="圆角矩形 11271" descr="1d632ca9f6184a95bb2b647305c1f78e# #圆角矩形 293"/>
          <p:cNvSpPr/>
          <p:nvPr/>
        </p:nvSpPr>
        <p:spPr>
          <a:xfrm>
            <a:off x="2411413" y="3484563"/>
            <a:ext cx="1160462" cy="11604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经销商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分布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73" name="圆角矩形 11272" descr="a38a882e8be64afcaa28336115b260b8# #圆角矩形 293"/>
          <p:cNvSpPr/>
          <p:nvPr/>
        </p:nvSpPr>
        <p:spPr>
          <a:xfrm>
            <a:off x="5572125" y="3484563"/>
            <a:ext cx="1160463" cy="11604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产地</a:t>
            </a:r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分布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1274" name="未知"/>
          <p:cNvSpPr/>
          <p:nvPr/>
        </p:nvSpPr>
        <p:spPr>
          <a:xfrm rot="1800000">
            <a:off x="2560638" y="1795463"/>
            <a:ext cx="1398587" cy="887412"/>
          </a:xfrm>
          <a:custGeom>
            <a:avLst/>
            <a:gdLst/>
            <a:ahLst/>
            <a:cxnLst/>
            <a:pathLst>
              <a:path w="3578" h="2002">
                <a:moveTo>
                  <a:pt x="3578" y="568"/>
                </a:moveTo>
                <a:cubicBezTo>
                  <a:pt x="2517" y="0"/>
                  <a:pt x="2517" y="0"/>
                  <a:pt x="2517" y="0"/>
                </a:cubicBezTo>
                <a:cubicBezTo>
                  <a:pt x="2623" y="320"/>
                  <a:pt x="2623" y="320"/>
                  <a:pt x="2623" y="320"/>
                </a:cubicBezTo>
                <a:cubicBezTo>
                  <a:pt x="1696" y="327"/>
                  <a:pt x="32" y="442"/>
                  <a:pt x="14" y="2002"/>
                </a:cubicBezTo>
                <a:cubicBezTo>
                  <a:pt x="37" y="1816"/>
                  <a:pt x="0" y="944"/>
                  <a:pt x="2681" y="883"/>
                </a:cubicBezTo>
                <a:cubicBezTo>
                  <a:pt x="2599" y="1248"/>
                  <a:pt x="2599" y="1248"/>
                  <a:pt x="2599" y="1248"/>
                </a:cubicBezTo>
                <a:lnTo>
                  <a:pt x="3578" y="568"/>
                </a:lnTo>
                <a:close/>
              </a:path>
            </a:pathLst>
          </a:custGeom>
          <a:gradFill rotWithShape="1">
            <a:gsLst>
              <a:gs pos="0">
                <a:srgbClr val="CC0000">
                  <a:alpha val="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5" name="未知"/>
          <p:cNvSpPr/>
          <p:nvPr/>
        </p:nvSpPr>
        <p:spPr>
          <a:xfrm rot="6300000">
            <a:off x="4189413" y="1147763"/>
            <a:ext cx="1398587" cy="887412"/>
          </a:xfrm>
          <a:custGeom>
            <a:avLst/>
            <a:gdLst/>
            <a:ahLst/>
            <a:cxnLst/>
            <a:pathLst>
              <a:path w="3578" h="2002">
                <a:moveTo>
                  <a:pt x="3578" y="568"/>
                </a:moveTo>
                <a:cubicBezTo>
                  <a:pt x="2517" y="0"/>
                  <a:pt x="2517" y="0"/>
                  <a:pt x="2517" y="0"/>
                </a:cubicBezTo>
                <a:cubicBezTo>
                  <a:pt x="2623" y="320"/>
                  <a:pt x="2623" y="320"/>
                  <a:pt x="2623" y="320"/>
                </a:cubicBezTo>
                <a:cubicBezTo>
                  <a:pt x="1696" y="327"/>
                  <a:pt x="32" y="442"/>
                  <a:pt x="14" y="2002"/>
                </a:cubicBezTo>
                <a:cubicBezTo>
                  <a:pt x="37" y="1816"/>
                  <a:pt x="0" y="944"/>
                  <a:pt x="2681" y="883"/>
                </a:cubicBezTo>
                <a:cubicBezTo>
                  <a:pt x="2599" y="1248"/>
                  <a:pt x="2599" y="1248"/>
                  <a:pt x="2599" y="1248"/>
                </a:cubicBezTo>
                <a:lnTo>
                  <a:pt x="3578" y="568"/>
                </a:lnTo>
                <a:close/>
              </a:path>
            </a:pathLst>
          </a:custGeom>
          <a:gradFill rotWithShape="1">
            <a:gsLst>
              <a:gs pos="0">
                <a:srgbClr val="CC0000">
                  <a:alpha val="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6" name="未知"/>
          <p:cNvSpPr/>
          <p:nvPr/>
        </p:nvSpPr>
        <p:spPr>
          <a:xfrm rot="9000000">
            <a:off x="5545138" y="2374900"/>
            <a:ext cx="1398587" cy="887413"/>
          </a:xfrm>
          <a:custGeom>
            <a:avLst/>
            <a:gdLst/>
            <a:ahLst/>
            <a:cxnLst/>
            <a:pathLst>
              <a:path w="3578" h="2002">
                <a:moveTo>
                  <a:pt x="3578" y="568"/>
                </a:moveTo>
                <a:cubicBezTo>
                  <a:pt x="2517" y="0"/>
                  <a:pt x="2517" y="0"/>
                  <a:pt x="2517" y="0"/>
                </a:cubicBezTo>
                <a:cubicBezTo>
                  <a:pt x="2623" y="320"/>
                  <a:pt x="2623" y="320"/>
                  <a:pt x="2623" y="320"/>
                </a:cubicBezTo>
                <a:cubicBezTo>
                  <a:pt x="1696" y="327"/>
                  <a:pt x="32" y="442"/>
                  <a:pt x="14" y="2002"/>
                </a:cubicBezTo>
                <a:cubicBezTo>
                  <a:pt x="37" y="1816"/>
                  <a:pt x="0" y="944"/>
                  <a:pt x="2681" y="883"/>
                </a:cubicBezTo>
                <a:cubicBezTo>
                  <a:pt x="2599" y="1248"/>
                  <a:pt x="2599" y="1248"/>
                  <a:pt x="2599" y="1248"/>
                </a:cubicBezTo>
                <a:lnTo>
                  <a:pt x="3578" y="568"/>
                </a:lnTo>
                <a:close/>
              </a:path>
            </a:pathLst>
          </a:custGeom>
          <a:gradFill rotWithShape="1">
            <a:gsLst>
              <a:gs pos="0">
                <a:srgbClr val="CC0000">
                  <a:alpha val="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7" name="未知"/>
          <p:cNvSpPr/>
          <p:nvPr/>
        </p:nvSpPr>
        <p:spPr>
          <a:xfrm rot="13500000">
            <a:off x="5149850" y="3802063"/>
            <a:ext cx="1400175" cy="887412"/>
          </a:xfrm>
          <a:custGeom>
            <a:avLst/>
            <a:gdLst/>
            <a:ahLst/>
            <a:cxnLst/>
            <a:pathLst>
              <a:path w="3578" h="2002">
                <a:moveTo>
                  <a:pt x="3578" y="568"/>
                </a:moveTo>
                <a:cubicBezTo>
                  <a:pt x="2517" y="0"/>
                  <a:pt x="2517" y="0"/>
                  <a:pt x="2517" y="0"/>
                </a:cubicBezTo>
                <a:cubicBezTo>
                  <a:pt x="2623" y="320"/>
                  <a:pt x="2623" y="320"/>
                  <a:pt x="2623" y="320"/>
                </a:cubicBezTo>
                <a:cubicBezTo>
                  <a:pt x="1696" y="327"/>
                  <a:pt x="32" y="442"/>
                  <a:pt x="14" y="2002"/>
                </a:cubicBezTo>
                <a:cubicBezTo>
                  <a:pt x="37" y="1816"/>
                  <a:pt x="0" y="944"/>
                  <a:pt x="2681" y="883"/>
                </a:cubicBezTo>
                <a:cubicBezTo>
                  <a:pt x="2599" y="1248"/>
                  <a:pt x="2599" y="1248"/>
                  <a:pt x="2599" y="1248"/>
                </a:cubicBezTo>
                <a:lnTo>
                  <a:pt x="3578" y="568"/>
                </a:lnTo>
                <a:close/>
              </a:path>
            </a:pathLst>
          </a:custGeom>
          <a:gradFill rotWithShape="1">
            <a:gsLst>
              <a:gs pos="0">
                <a:srgbClr val="CC0000">
                  <a:alpha val="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8" name="未知"/>
          <p:cNvSpPr/>
          <p:nvPr/>
        </p:nvSpPr>
        <p:spPr>
          <a:xfrm rot="16200000">
            <a:off x="3546475" y="4416425"/>
            <a:ext cx="1398588" cy="887413"/>
          </a:xfrm>
          <a:custGeom>
            <a:avLst/>
            <a:gdLst/>
            <a:ahLst/>
            <a:cxnLst/>
            <a:pathLst>
              <a:path w="3578" h="2002">
                <a:moveTo>
                  <a:pt x="3578" y="568"/>
                </a:moveTo>
                <a:cubicBezTo>
                  <a:pt x="2517" y="0"/>
                  <a:pt x="2517" y="0"/>
                  <a:pt x="2517" y="0"/>
                </a:cubicBezTo>
                <a:cubicBezTo>
                  <a:pt x="2623" y="320"/>
                  <a:pt x="2623" y="320"/>
                  <a:pt x="2623" y="320"/>
                </a:cubicBezTo>
                <a:cubicBezTo>
                  <a:pt x="1696" y="327"/>
                  <a:pt x="32" y="442"/>
                  <a:pt x="14" y="2002"/>
                </a:cubicBezTo>
                <a:cubicBezTo>
                  <a:pt x="37" y="1816"/>
                  <a:pt x="0" y="944"/>
                  <a:pt x="2681" y="883"/>
                </a:cubicBezTo>
                <a:cubicBezTo>
                  <a:pt x="2599" y="1248"/>
                  <a:pt x="2599" y="1248"/>
                  <a:pt x="2599" y="1248"/>
                </a:cubicBezTo>
                <a:lnTo>
                  <a:pt x="3578" y="568"/>
                </a:lnTo>
                <a:close/>
              </a:path>
            </a:pathLst>
          </a:custGeom>
          <a:gradFill rotWithShape="1">
            <a:gsLst>
              <a:gs pos="0">
                <a:srgbClr val="CC0000">
                  <a:alpha val="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9" name="未知"/>
          <p:cNvSpPr/>
          <p:nvPr/>
        </p:nvSpPr>
        <p:spPr>
          <a:xfrm rot="20700000">
            <a:off x="2305050" y="3260725"/>
            <a:ext cx="1400175" cy="887413"/>
          </a:xfrm>
          <a:custGeom>
            <a:avLst/>
            <a:gdLst/>
            <a:ahLst/>
            <a:cxnLst/>
            <a:pathLst>
              <a:path w="3578" h="2002">
                <a:moveTo>
                  <a:pt x="3578" y="568"/>
                </a:moveTo>
                <a:cubicBezTo>
                  <a:pt x="2517" y="0"/>
                  <a:pt x="2517" y="0"/>
                  <a:pt x="2517" y="0"/>
                </a:cubicBezTo>
                <a:cubicBezTo>
                  <a:pt x="2623" y="320"/>
                  <a:pt x="2623" y="320"/>
                  <a:pt x="2623" y="320"/>
                </a:cubicBezTo>
                <a:cubicBezTo>
                  <a:pt x="1696" y="327"/>
                  <a:pt x="32" y="442"/>
                  <a:pt x="14" y="2002"/>
                </a:cubicBezTo>
                <a:cubicBezTo>
                  <a:pt x="37" y="1816"/>
                  <a:pt x="0" y="944"/>
                  <a:pt x="2681" y="883"/>
                </a:cubicBezTo>
                <a:cubicBezTo>
                  <a:pt x="2599" y="1248"/>
                  <a:pt x="2599" y="1248"/>
                  <a:pt x="2599" y="1248"/>
                </a:cubicBezTo>
                <a:lnTo>
                  <a:pt x="3578" y="568"/>
                </a:lnTo>
                <a:close/>
              </a:path>
            </a:pathLst>
          </a:custGeom>
          <a:gradFill rotWithShape="1">
            <a:gsLst>
              <a:gs pos="0">
                <a:srgbClr val="CC0000">
                  <a:alpha val="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 descr="7f83136067ff42ef81891aad11736dd0# #矩形 1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农产品供求信息</a:t>
            </a:r>
            <a:endParaRPr lang="zh-CN" altLang="en-US" sz="3200" dirty="0"/>
          </a:p>
        </p:txBody>
      </p:sp>
      <p:sp>
        <p:nvSpPr>
          <p:cNvPr id="13315" name="未知"/>
          <p:cNvSpPr>
            <a:spLocks noEditPoints="1"/>
          </p:cNvSpPr>
          <p:nvPr/>
        </p:nvSpPr>
        <p:spPr>
          <a:xfrm>
            <a:off x="3676650" y="2146300"/>
            <a:ext cx="1962150" cy="2505075"/>
          </a:xfrm>
          <a:custGeom>
            <a:avLst/>
            <a:gdLst/>
            <a:ahLst/>
            <a:cxnLst/>
            <a:pathLst>
              <a:path w="1251" h="1597">
                <a:moveTo>
                  <a:pt x="0" y="345"/>
                </a:moveTo>
                <a:cubicBezTo>
                  <a:pt x="0" y="762"/>
                  <a:pt x="0" y="1179"/>
                  <a:pt x="0" y="1597"/>
                </a:cubicBezTo>
                <a:cubicBezTo>
                  <a:pt x="345" y="1251"/>
                  <a:pt x="905" y="1251"/>
                  <a:pt x="1251" y="1597"/>
                </a:cubicBezTo>
                <a:cubicBezTo>
                  <a:pt x="1251" y="1179"/>
                  <a:pt x="1251" y="762"/>
                  <a:pt x="1251" y="345"/>
                </a:cubicBezTo>
                <a:cubicBezTo>
                  <a:pt x="905" y="0"/>
                  <a:pt x="345" y="0"/>
                  <a:pt x="0" y="345"/>
                </a:cubicBezTo>
                <a:close/>
                <a:moveTo>
                  <a:pt x="989" y="1133"/>
                </a:moveTo>
                <a:cubicBezTo>
                  <a:pt x="758" y="1029"/>
                  <a:pt x="492" y="1029"/>
                  <a:pt x="262" y="1133"/>
                </a:cubicBezTo>
                <a:cubicBezTo>
                  <a:pt x="262" y="904"/>
                  <a:pt x="262" y="675"/>
                  <a:pt x="262" y="447"/>
                </a:cubicBezTo>
                <a:cubicBezTo>
                  <a:pt x="492" y="343"/>
                  <a:pt x="758" y="343"/>
                  <a:pt x="989" y="447"/>
                </a:cubicBezTo>
                <a:cubicBezTo>
                  <a:pt x="989" y="675"/>
                  <a:pt x="989" y="904"/>
                  <a:pt x="989" y="1133"/>
                </a:cubicBez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6" name="未知"/>
          <p:cNvSpPr/>
          <p:nvPr/>
        </p:nvSpPr>
        <p:spPr>
          <a:xfrm>
            <a:off x="2987675" y="1485900"/>
            <a:ext cx="1962150" cy="2505075"/>
          </a:xfrm>
          <a:custGeom>
            <a:avLst/>
            <a:gdLst/>
            <a:ahLst/>
            <a:cxnLst/>
            <a:pathLst>
              <a:path w="1251" h="1597">
                <a:moveTo>
                  <a:pt x="0" y="346"/>
                </a:moveTo>
                <a:cubicBezTo>
                  <a:pt x="0" y="763"/>
                  <a:pt x="0" y="1180"/>
                  <a:pt x="0" y="1597"/>
                </a:cubicBezTo>
                <a:cubicBezTo>
                  <a:pt x="119" y="1478"/>
                  <a:pt x="263" y="1400"/>
                  <a:pt x="415" y="1363"/>
                </a:cubicBezTo>
                <a:cubicBezTo>
                  <a:pt x="415" y="1269"/>
                  <a:pt x="415" y="1175"/>
                  <a:pt x="415" y="1080"/>
                </a:cubicBezTo>
                <a:cubicBezTo>
                  <a:pt x="363" y="1093"/>
                  <a:pt x="312" y="1111"/>
                  <a:pt x="262" y="1133"/>
                </a:cubicBezTo>
                <a:cubicBezTo>
                  <a:pt x="262" y="904"/>
                  <a:pt x="262" y="676"/>
                  <a:pt x="262" y="447"/>
                </a:cubicBezTo>
                <a:cubicBezTo>
                  <a:pt x="493" y="343"/>
                  <a:pt x="759" y="343"/>
                  <a:pt x="989" y="447"/>
                </a:cubicBezTo>
                <a:cubicBezTo>
                  <a:pt x="989" y="676"/>
                  <a:pt x="989" y="904"/>
                  <a:pt x="989" y="1133"/>
                </a:cubicBezTo>
                <a:cubicBezTo>
                  <a:pt x="903" y="1094"/>
                  <a:pt x="812" y="1070"/>
                  <a:pt x="720" y="1060"/>
                </a:cubicBezTo>
                <a:cubicBezTo>
                  <a:pt x="720" y="1154"/>
                  <a:pt x="720" y="1249"/>
                  <a:pt x="720" y="1343"/>
                </a:cubicBezTo>
                <a:cubicBezTo>
                  <a:pt x="914" y="1363"/>
                  <a:pt x="1102" y="1448"/>
                  <a:pt x="1251" y="1597"/>
                </a:cubicBezTo>
                <a:cubicBezTo>
                  <a:pt x="1251" y="1180"/>
                  <a:pt x="1251" y="763"/>
                  <a:pt x="1251" y="346"/>
                </a:cubicBezTo>
                <a:cubicBezTo>
                  <a:pt x="906" y="0"/>
                  <a:pt x="346" y="0"/>
                  <a:pt x="0" y="346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7" name="圆角矩形 13316" descr="7bf5adb1809342ab882d475d87809013# #圆角矩形 202"/>
          <p:cNvSpPr/>
          <p:nvPr/>
        </p:nvSpPr>
        <p:spPr>
          <a:xfrm>
            <a:off x="457200" y="29241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发布供求信息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18" name="圆角矩形 13317" descr="7bf5adb1809342ab882d475d87809013# #圆角矩形 202"/>
          <p:cNvSpPr/>
          <p:nvPr/>
        </p:nvSpPr>
        <p:spPr>
          <a:xfrm>
            <a:off x="6289675" y="29241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发布求购信息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 descr="512a190070e642d880be1a6e74542f0b# #矩形 1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服务产业链上游企业</a:t>
            </a:r>
            <a:endParaRPr lang="zh-CN" altLang="en-US" sz="3200" dirty="0"/>
          </a:p>
        </p:txBody>
      </p:sp>
      <p:sp>
        <p:nvSpPr>
          <p:cNvPr id="14339" name="Freeform 7"/>
          <p:cNvSpPr/>
          <p:nvPr/>
        </p:nvSpPr>
        <p:spPr>
          <a:xfrm>
            <a:off x="1057275" y="1773238"/>
            <a:ext cx="2416175" cy="2847975"/>
          </a:xfrm>
          <a:custGeom>
            <a:avLst/>
            <a:gdLst>
              <a:gd name="txL" fmla="*/ 0 w 1105"/>
              <a:gd name="txT" fmla="*/ 0 h 1295"/>
              <a:gd name="txR" fmla="*/ 1105 w 1105"/>
              <a:gd name="txB" fmla="*/ 1295 h 1295"/>
            </a:gdLst>
            <a:ahLst/>
            <a:cxnLst>
              <a:cxn ang="0">
                <a:pos x="915" y="648"/>
              </a:cxn>
              <a:cxn ang="0">
                <a:pos x="1105" y="190"/>
              </a:cxn>
              <a:cxn ang="0">
                <a:pos x="647" y="0"/>
              </a:cxn>
              <a:cxn ang="0">
                <a:pos x="0" y="648"/>
              </a:cxn>
              <a:cxn ang="0">
                <a:pos x="647" y="1295"/>
              </a:cxn>
              <a:cxn ang="0">
                <a:pos x="1105" y="1106"/>
              </a:cxn>
              <a:cxn ang="0">
                <a:pos x="915" y="648"/>
              </a:cxn>
            </a:cxnLst>
            <a:rect l="txL" t="txT" r="txR" b="txB"/>
            <a:pathLst>
              <a:path w="1105" h="1295">
                <a:moveTo>
                  <a:pt x="915" y="648"/>
                </a:moveTo>
                <a:cubicBezTo>
                  <a:pt x="915" y="469"/>
                  <a:pt x="987" y="307"/>
                  <a:pt x="1105" y="190"/>
                </a:cubicBezTo>
                <a:cubicBezTo>
                  <a:pt x="988" y="73"/>
                  <a:pt x="826" y="0"/>
                  <a:pt x="647" y="0"/>
                </a:cubicBezTo>
                <a:cubicBezTo>
                  <a:pt x="289" y="0"/>
                  <a:pt x="0" y="290"/>
                  <a:pt x="0" y="648"/>
                </a:cubicBezTo>
                <a:cubicBezTo>
                  <a:pt x="0" y="1005"/>
                  <a:pt x="289" y="1295"/>
                  <a:pt x="647" y="1295"/>
                </a:cubicBezTo>
                <a:cubicBezTo>
                  <a:pt x="826" y="1295"/>
                  <a:pt x="988" y="1223"/>
                  <a:pt x="1105" y="1106"/>
                </a:cubicBezTo>
                <a:cubicBezTo>
                  <a:pt x="987" y="988"/>
                  <a:pt x="915" y="827"/>
                  <a:pt x="915" y="648"/>
                </a:cubicBez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Freeform 8"/>
          <p:cNvSpPr/>
          <p:nvPr/>
        </p:nvSpPr>
        <p:spPr>
          <a:xfrm>
            <a:off x="5668963" y="1773238"/>
            <a:ext cx="2417762" cy="2847975"/>
          </a:xfrm>
          <a:custGeom>
            <a:avLst/>
            <a:gdLst>
              <a:gd name="txL" fmla="*/ 0 w 1105"/>
              <a:gd name="txT" fmla="*/ 0 h 1295"/>
              <a:gd name="txR" fmla="*/ 1105 w 1105"/>
              <a:gd name="txB" fmla="*/ 1295 h 1295"/>
            </a:gdLst>
            <a:ahLst/>
            <a:cxnLst>
              <a:cxn ang="0">
                <a:pos x="190" y="648"/>
              </a:cxn>
              <a:cxn ang="0">
                <a:pos x="0" y="190"/>
              </a:cxn>
              <a:cxn ang="0">
                <a:pos x="458" y="0"/>
              </a:cxn>
              <a:cxn ang="0">
                <a:pos x="1105" y="648"/>
              </a:cxn>
              <a:cxn ang="0">
                <a:pos x="458" y="1295"/>
              </a:cxn>
              <a:cxn ang="0">
                <a:pos x="0" y="1106"/>
              </a:cxn>
              <a:cxn ang="0">
                <a:pos x="190" y="648"/>
              </a:cxn>
            </a:cxnLst>
            <a:rect l="txL" t="txT" r="txR" b="txB"/>
            <a:pathLst>
              <a:path w="1105" h="1295">
                <a:moveTo>
                  <a:pt x="190" y="648"/>
                </a:moveTo>
                <a:cubicBezTo>
                  <a:pt x="190" y="469"/>
                  <a:pt x="117" y="307"/>
                  <a:pt x="0" y="190"/>
                </a:cubicBezTo>
                <a:cubicBezTo>
                  <a:pt x="117" y="73"/>
                  <a:pt x="279" y="0"/>
                  <a:pt x="458" y="0"/>
                </a:cubicBezTo>
                <a:cubicBezTo>
                  <a:pt x="815" y="0"/>
                  <a:pt x="1105" y="290"/>
                  <a:pt x="1105" y="648"/>
                </a:cubicBezTo>
                <a:cubicBezTo>
                  <a:pt x="1105" y="1005"/>
                  <a:pt x="815" y="1295"/>
                  <a:pt x="458" y="1295"/>
                </a:cubicBezTo>
                <a:cubicBezTo>
                  <a:pt x="279" y="1295"/>
                  <a:pt x="117" y="1223"/>
                  <a:pt x="0" y="1106"/>
                </a:cubicBezTo>
                <a:cubicBezTo>
                  <a:pt x="117" y="988"/>
                  <a:pt x="190" y="827"/>
                  <a:pt x="190" y="648"/>
                </a:cubicBez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Freeform 9"/>
          <p:cNvSpPr/>
          <p:nvPr/>
        </p:nvSpPr>
        <p:spPr>
          <a:xfrm>
            <a:off x="3563938" y="1773238"/>
            <a:ext cx="2003425" cy="2847975"/>
          </a:xfrm>
          <a:custGeom>
            <a:avLst/>
            <a:gdLst>
              <a:gd name="txL" fmla="*/ 0 w 916"/>
              <a:gd name="txT" fmla="*/ 0 h 1295"/>
              <a:gd name="txR" fmla="*/ 916 w 916"/>
              <a:gd name="txB" fmla="*/ 1295 h 1295"/>
            </a:gdLst>
            <a:ahLst/>
            <a:cxnLst>
              <a:cxn ang="0">
                <a:pos x="916" y="190"/>
              </a:cxn>
              <a:cxn ang="0">
                <a:pos x="457" y="0"/>
              </a:cxn>
              <a:cxn ang="0">
                <a:pos x="0" y="190"/>
              </a:cxn>
              <a:cxn ang="0">
                <a:pos x="189" y="648"/>
              </a:cxn>
              <a:cxn ang="0">
                <a:pos x="0" y="1106"/>
              </a:cxn>
              <a:cxn ang="0">
                <a:pos x="457" y="1295"/>
              </a:cxn>
              <a:cxn ang="0">
                <a:pos x="916" y="1105"/>
              </a:cxn>
              <a:cxn ang="0">
                <a:pos x="727" y="648"/>
              </a:cxn>
              <a:cxn ang="0">
                <a:pos x="916" y="190"/>
              </a:cxn>
            </a:cxnLst>
            <a:rect l="txL" t="txT" r="txR" b="txB"/>
            <a:pathLst>
              <a:path w="916" h="1295">
                <a:moveTo>
                  <a:pt x="916" y="190"/>
                </a:moveTo>
                <a:cubicBezTo>
                  <a:pt x="798" y="73"/>
                  <a:pt x="636" y="0"/>
                  <a:pt x="457" y="0"/>
                </a:cubicBezTo>
                <a:cubicBezTo>
                  <a:pt x="279" y="0"/>
                  <a:pt x="117" y="73"/>
                  <a:pt x="0" y="190"/>
                </a:cubicBezTo>
                <a:cubicBezTo>
                  <a:pt x="117" y="307"/>
                  <a:pt x="189" y="469"/>
                  <a:pt x="189" y="648"/>
                </a:cubicBezTo>
                <a:cubicBezTo>
                  <a:pt x="189" y="827"/>
                  <a:pt x="117" y="988"/>
                  <a:pt x="0" y="1106"/>
                </a:cubicBezTo>
                <a:cubicBezTo>
                  <a:pt x="117" y="1223"/>
                  <a:pt x="279" y="1295"/>
                  <a:pt x="457" y="1295"/>
                </a:cubicBezTo>
                <a:cubicBezTo>
                  <a:pt x="636" y="1295"/>
                  <a:pt x="798" y="1222"/>
                  <a:pt x="916" y="1105"/>
                </a:cubicBezTo>
                <a:cubicBezTo>
                  <a:pt x="799" y="988"/>
                  <a:pt x="727" y="826"/>
                  <a:pt x="727" y="648"/>
                </a:cubicBezTo>
                <a:cubicBezTo>
                  <a:pt x="727" y="469"/>
                  <a:pt x="799" y="308"/>
                  <a:pt x="916" y="19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2" name="Freeform 10"/>
          <p:cNvSpPr/>
          <p:nvPr/>
        </p:nvSpPr>
        <p:spPr>
          <a:xfrm>
            <a:off x="5205413" y="2189163"/>
            <a:ext cx="827087" cy="2014537"/>
          </a:xfrm>
          <a:custGeom>
            <a:avLst/>
            <a:gdLst>
              <a:gd name="txL" fmla="*/ 0 w 378"/>
              <a:gd name="txT" fmla="*/ 0 h 915"/>
              <a:gd name="txR" fmla="*/ 378 w 378"/>
              <a:gd name="txB" fmla="*/ 915 h 915"/>
            </a:gdLst>
            <a:ahLst/>
            <a:cxnLst>
              <a:cxn ang="0">
                <a:pos x="189" y="0"/>
              </a:cxn>
              <a:cxn ang="0">
                <a:pos x="0" y="458"/>
              </a:cxn>
              <a:cxn ang="0">
                <a:pos x="189" y="915"/>
              </a:cxn>
              <a:cxn ang="0">
                <a:pos x="378" y="458"/>
              </a:cxn>
              <a:cxn ang="0">
                <a:pos x="189" y="0"/>
              </a:cxn>
            </a:cxnLst>
            <a:rect l="txL" t="txT" r="txR" b="txB"/>
            <a:pathLst>
              <a:path w="378" h="915">
                <a:moveTo>
                  <a:pt x="189" y="0"/>
                </a:moveTo>
                <a:cubicBezTo>
                  <a:pt x="72" y="118"/>
                  <a:pt x="0" y="279"/>
                  <a:pt x="0" y="458"/>
                </a:cubicBezTo>
                <a:cubicBezTo>
                  <a:pt x="0" y="636"/>
                  <a:pt x="72" y="798"/>
                  <a:pt x="189" y="915"/>
                </a:cubicBezTo>
                <a:cubicBezTo>
                  <a:pt x="306" y="798"/>
                  <a:pt x="378" y="636"/>
                  <a:pt x="378" y="458"/>
                </a:cubicBezTo>
                <a:cubicBezTo>
                  <a:pt x="378" y="279"/>
                  <a:pt x="306" y="118"/>
                  <a:pt x="189" y="0"/>
                </a:cubicBezTo>
                <a:close/>
              </a:path>
            </a:pathLst>
          </a:custGeom>
          <a:gradFill rotWithShape="0">
            <a:gsLst>
              <a:gs pos="0">
                <a:srgbClr val="B2B2B2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3" name="Freeform 11"/>
          <p:cNvSpPr/>
          <p:nvPr/>
        </p:nvSpPr>
        <p:spPr>
          <a:xfrm>
            <a:off x="3097213" y="2189163"/>
            <a:ext cx="828675" cy="2016125"/>
          </a:xfrm>
          <a:custGeom>
            <a:avLst/>
            <a:gdLst>
              <a:gd name="txL" fmla="*/ 0 w 379"/>
              <a:gd name="txT" fmla="*/ 0 h 916"/>
              <a:gd name="txR" fmla="*/ 379 w 379"/>
              <a:gd name="txB" fmla="*/ 916 h 916"/>
            </a:gdLst>
            <a:ahLst/>
            <a:cxnLst>
              <a:cxn ang="0">
                <a:pos x="379" y="458"/>
              </a:cxn>
              <a:cxn ang="0">
                <a:pos x="190" y="0"/>
              </a:cxn>
              <a:cxn ang="0">
                <a:pos x="0" y="458"/>
              </a:cxn>
              <a:cxn ang="0">
                <a:pos x="190" y="916"/>
              </a:cxn>
              <a:cxn ang="0">
                <a:pos x="379" y="458"/>
              </a:cxn>
            </a:cxnLst>
            <a:rect l="txL" t="txT" r="txR" b="txB"/>
            <a:pathLst>
              <a:path w="379" h="916">
                <a:moveTo>
                  <a:pt x="379" y="458"/>
                </a:moveTo>
                <a:cubicBezTo>
                  <a:pt x="379" y="279"/>
                  <a:pt x="307" y="117"/>
                  <a:pt x="190" y="0"/>
                </a:cubicBezTo>
                <a:cubicBezTo>
                  <a:pt x="72" y="117"/>
                  <a:pt x="0" y="279"/>
                  <a:pt x="0" y="458"/>
                </a:cubicBezTo>
                <a:cubicBezTo>
                  <a:pt x="0" y="637"/>
                  <a:pt x="72" y="798"/>
                  <a:pt x="190" y="916"/>
                </a:cubicBezTo>
                <a:cubicBezTo>
                  <a:pt x="307" y="798"/>
                  <a:pt x="379" y="637"/>
                  <a:pt x="379" y="458"/>
                </a:cubicBezTo>
                <a:close/>
              </a:path>
            </a:pathLst>
          </a:custGeom>
          <a:gradFill rotWithShape="0">
            <a:gsLst>
              <a:gs pos="0">
                <a:srgbClr val="B2B2B2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4" name="Rectangle 32"/>
          <p:cNvSpPr/>
          <p:nvPr/>
        </p:nvSpPr>
        <p:spPr>
          <a:xfrm>
            <a:off x="3495040" y="2947035"/>
            <a:ext cx="2174240" cy="4235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加工企业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4345" name="Rectangle 33"/>
          <p:cNvSpPr/>
          <p:nvPr/>
        </p:nvSpPr>
        <p:spPr>
          <a:xfrm>
            <a:off x="1609725" y="2984500"/>
            <a:ext cx="1310640" cy="3860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0" indent="0"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种植基地</a:t>
            </a:r>
            <a:endParaRPr lang="zh-CN" altLang="en-US" sz="1600" dirty="0">
              <a:solidFill>
                <a:schemeClr val="accent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4346" name="Rectangle 34"/>
          <p:cNvSpPr/>
          <p:nvPr/>
        </p:nvSpPr>
        <p:spPr>
          <a:xfrm>
            <a:off x="3032125" y="2884488"/>
            <a:ext cx="974725" cy="6813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0" indent="0" algn="ctr"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卓豪产销通</a:t>
            </a:r>
            <a:endParaRPr lang="zh-CN" altLang="en-US" sz="1600" dirty="0">
              <a:solidFill>
                <a:schemeClr val="accent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4347" name="Rectangle 36"/>
          <p:cNvSpPr/>
          <p:nvPr/>
        </p:nvSpPr>
        <p:spPr>
          <a:xfrm>
            <a:off x="5081588" y="2884488"/>
            <a:ext cx="974725" cy="6813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0" indent="0" algn="ctr"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卓豪产销通</a:t>
            </a:r>
            <a:endParaRPr lang="zh-CN" altLang="en-US" sz="1600" dirty="0">
              <a:solidFill>
                <a:schemeClr val="accent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4348" name="Rectangle 33"/>
          <p:cNvSpPr/>
          <p:nvPr/>
        </p:nvSpPr>
        <p:spPr>
          <a:xfrm>
            <a:off x="6605270" y="3032760"/>
            <a:ext cx="812800" cy="3860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0" indent="0" algn="r">
              <a:lnSpc>
                <a:spcPct val="12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经销商</a:t>
            </a:r>
            <a:endParaRPr lang="zh-CN" altLang="en-US" sz="1600" dirty="0">
              <a:solidFill>
                <a:schemeClr val="accent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7772400" cy="1082675"/>
          </a:xfrm>
          <a:ln/>
        </p:spPr>
        <p:txBody>
          <a:bodyPr anchor="ctr"/>
          <a:p>
            <a:pPr defTabSz="914400">
              <a:buSzPct val="100000"/>
            </a:pPr>
            <a:r>
              <a:rPr lang="zh-CN" altLang="en-US" sz="4800" b="1" kern="1200" baseline="0" dirty="0">
                <a:latin typeface="Arial" panose="020B0604020202090204" pitchFamily="34" charset="0"/>
                <a:ea typeface="宋体" charset="-122"/>
              </a:rPr>
              <a:t>谢谢</a:t>
            </a:r>
            <a:endParaRPr lang="zh-CN" altLang="en-US" sz="4800" b="1" kern="1200" baseline="0" dirty="0"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 descr="f463501ebf8f49b9be8d9c54e307fd1c# #矩形 1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主要功能：</a:t>
            </a:r>
            <a:endParaRPr lang="zh-CN" altLang="en-US" sz="3200" dirty="0"/>
          </a:p>
        </p:txBody>
      </p:sp>
      <p:sp>
        <p:nvSpPr>
          <p:cNvPr id="12291" name="未知"/>
          <p:cNvSpPr/>
          <p:nvPr/>
        </p:nvSpPr>
        <p:spPr>
          <a:xfrm>
            <a:off x="2009775" y="2193925"/>
            <a:ext cx="2513013" cy="2084388"/>
          </a:xfrm>
          <a:custGeom>
            <a:avLst/>
            <a:gdLst/>
            <a:ahLst/>
            <a:cxnLst/>
            <a:pathLst>
              <a:path w="2027" h="1681">
                <a:moveTo>
                  <a:pt x="0" y="0"/>
                </a:moveTo>
                <a:lnTo>
                  <a:pt x="2026" y="1680"/>
                </a:lnTo>
                <a:lnTo>
                  <a:pt x="1764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tint val="40000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2" name="矩形 12291"/>
          <p:cNvSpPr/>
          <p:nvPr/>
        </p:nvSpPr>
        <p:spPr>
          <a:xfrm>
            <a:off x="1990725" y="1360488"/>
            <a:ext cx="2185988" cy="814387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行业咨询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293" name="未知"/>
          <p:cNvSpPr/>
          <p:nvPr/>
        </p:nvSpPr>
        <p:spPr>
          <a:xfrm>
            <a:off x="4179888" y="1341438"/>
            <a:ext cx="342900" cy="2965450"/>
          </a:xfrm>
          <a:custGeom>
            <a:avLst/>
            <a:gdLst/>
            <a:ahLst/>
            <a:cxnLst/>
            <a:pathLst>
              <a:path w="277" h="2392">
                <a:moveTo>
                  <a:pt x="0" y="0"/>
                </a:moveTo>
                <a:lnTo>
                  <a:pt x="0" y="661"/>
                </a:lnTo>
                <a:lnTo>
                  <a:pt x="276" y="2391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shade val="79608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4" name="未知"/>
          <p:cNvSpPr/>
          <p:nvPr/>
        </p:nvSpPr>
        <p:spPr>
          <a:xfrm>
            <a:off x="4521200" y="2193925"/>
            <a:ext cx="2501900" cy="2070100"/>
          </a:xfrm>
          <a:custGeom>
            <a:avLst/>
            <a:gdLst/>
            <a:ahLst/>
            <a:cxnLst/>
            <a:pathLst>
              <a:path w="2017" h="1669">
                <a:moveTo>
                  <a:pt x="2016" y="0"/>
                </a:moveTo>
                <a:lnTo>
                  <a:pt x="0" y="1668"/>
                </a:lnTo>
                <a:lnTo>
                  <a:pt x="252" y="0"/>
                </a:lnTo>
                <a:lnTo>
                  <a:pt x="2016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tint val="40000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5" name="矩形 12294"/>
          <p:cNvSpPr/>
          <p:nvPr/>
        </p:nvSpPr>
        <p:spPr>
          <a:xfrm flipH="1">
            <a:off x="4851400" y="1366838"/>
            <a:ext cx="2187575" cy="814387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产品推荐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296" name="未知"/>
          <p:cNvSpPr/>
          <p:nvPr/>
        </p:nvSpPr>
        <p:spPr>
          <a:xfrm>
            <a:off x="4506913" y="1343025"/>
            <a:ext cx="344487" cy="2965450"/>
          </a:xfrm>
          <a:custGeom>
            <a:avLst/>
            <a:gdLst/>
            <a:ahLst/>
            <a:cxnLst/>
            <a:pathLst>
              <a:path w="277" h="2392">
                <a:moveTo>
                  <a:pt x="276" y="0"/>
                </a:moveTo>
                <a:lnTo>
                  <a:pt x="276" y="661"/>
                </a:lnTo>
                <a:lnTo>
                  <a:pt x="0" y="2391"/>
                </a:lnTo>
                <a:lnTo>
                  <a:pt x="276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shade val="79608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7" name="矩形 12296"/>
          <p:cNvSpPr/>
          <p:nvPr/>
        </p:nvSpPr>
        <p:spPr>
          <a:xfrm>
            <a:off x="1106488" y="2468563"/>
            <a:ext cx="2185987" cy="814387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供求信息发布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298" name="未知"/>
          <p:cNvSpPr/>
          <p:nvPr/>
        </p:nvSpPr>
        <p:spPr>
          <a:xfrm>
            <a:off x="1089025" y="3295650"/>
            <a:ext cx="3424238" cy="1042988"/>
          </a:xfrm>
          <a:custGeom>
            <a:avLst/>
            <a:gdLst/>
            <a:ahLst/>
            <a:cxnLst/>
            <a:pathLst>
              <a:path w="2762" h="842">
                <a:moveTo>
                  <a:pt x="0" y="0"/>
                </a:moveTo>
                <a:lnTo>
                  <a:pt x="2761" y="841"/>
                </a:lnTo>
                <a:lnTo>
                  <a:pt x="1802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tint val="40000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9" name="未知"/>
          <p:cNvSpPr/>
          <p:nvPr/>
        </p:nvSpPr>
        <p:spPr>
          <a:xfrm>
            <a:off x="3306763" y="2476500"/>
            <a:ext cx="1206500" cy="1862138"/>
          </a:xfrm>
          <a:custGeom>
            <a:avLst/>
            <a:gdLst/>
            <a:ahLst/>
            <a:cxnLst/>
            <a:pathLst>
              <a:path w="973" h="1502">
                <a:moveTo>
                  <a:pt x="0" y="0"/>
                </a:moveTo>
                <a:lnTo>
                  <a:pt x="0" y="661"/>
                </a:lnTo>
                <a:lnTo>
                  <a:pt x="972" y="1501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shade val="79608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0" name="未知"/>
          <p:cNvSpPr/>
          <p:nvPr/>
        </p:nvSpPr>
        <p:spPr>
          <a:xfrm>
            <a:off x="4511675" y="3286125"/>
            <a:ext cx="3444875" cy="1042988"/>
          </a:xfrm>
          <a:custGeom>
            <a:avLst/>
            <a:gdLst/>
            <a:ahLst/>
            <a:cxnLst/>
            <a:pathLst>
              <a:path w="2778" h="841">
                <a:moveTo>
                  <a:pt x="2777" y="0"/>
                </a:moveTo>
                <a:lnTo>
                  <a:pt x="0" y="840"/>
                </a:lnTo>
                <a:lnTo>
                  <a:pt x="983" y="0"/>
                </a:lnTo>
                <a:lnTo>
                  <a:pt x="2777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tint val="40000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1" name="未知"/>
          <p:cNvSpPr/>
          <p:nvPr/>
        </p:nvSpPr>
        <p:spPr>
          <a:xfrm>
            <a:off x="4511675" y="2468563"/>
            <a:ext cx="1222375" cy="1860550"/>
          </a:xfrm>
          <a:custGeom>
            <a:avLst/>
            <a:gdLst/>
            <a:ahLst/>
            <a:cxnLst/>
            <a:pathLst>
              <a:path w="985" h="1501">
                <a:moveTo>
                  <a:pt x="984" y="0"/>
                </a:moveTo>
                <a:lnTo>
                  <a:pt x="984" y="660"/>
                </a:lnTo>
                <a:lnTo>
                  <a:pt x="0" y="1500"/>
                </a:lnTo>
                <a:lnTo>
                  <a:pt x="984" y="0"/>
                </a:lnTo>
              </a:path>
            </a:pathLst>
          </a:custGeom>
          <a:gradFill rotWithShape="0">
            <a:gsLst>
              <a:gs pos="0">
                <a:srgbClr val="C0C0C0">
                  <a:gamma/>
                  <a:shade val="79608"/>
                  <a:invGamma/>
                  <a:alpha val="100000"/>
                </a:srgbClr>
              </a:gs>
              <a:gs pos="100000">
                <a:srgbClr val="C0C0C0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2" name="矩形 12301"/>
          <p:cNvSpPr/>
          <p:nvPr/>
        </p:nvSpPr>
        <p:spPr>
          <a:xfrm>
            <a:off x="5738813" y="2459038"/>
            <a:ext cx="2187575" cy="814387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产地分布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303" name="圆角矩形 12302" descr="e760c95136374590b650471bf67e5d77# #圆角矩形 293"/>
          <p:cNvSpPr/>
          <p:nvPr/>
        </p:nvSpPr>
        <p:spPr>
          <a:xfrm>
            <a:off x="3449638" y="3006725"/>
            <a:ext cx="2147887" cy="21478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r>
              <a:rPr lang="zh-CN" altLang="en-US" sz="2800" dirty="0">
                <a:solidFill>
                  <a:schemeClr val="accent1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卓豪产销通</a:t>
            </a:r>
            <a:endParaRPr lang="zh-CN" altLang="en-US" sz="2800" dirty="0">
              <a:solidFill>
                <a:schemeClr val="accent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3" name="图片 2" descr="WechatIMG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2140" y="99695"/>
            <a:ext cx="748665" cy="748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 descr="91132956bbe544c7b9fa7efac4f07432# #矩形 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功能</a:t>
            </a:r>
            <a:endParaRPr lang="zh-CN" altLang="en-US" sz="3200" dirty="0"/>
          </a:p>
        </p:txBody>
      </p:sp>
      <p:sp>
        <p:nvSpPr>
          <p:cNvPr id="5123" name="圆角矩形 5122"/>
          <p:cNvSpPr/>
          <p:nvPr/>
        </p:nvSpPr>
        <p:spPr>
          <a:xfrm rot="18900000">
            <a:off x="4946650" y="1477963"/>
            <a:ext cx="1530350" cy="1511300"/>
          </a:xfrm>
          <a:prstGeom prst="roundRect">
            <a:avLst>
              <a:gd name="adj" fmla="val 97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 b="1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3806825" y="2617788"/>
            <a:ext cx="1530350" cy="1510347"/>
            <a:chOff x="0" y="0"/>
            <a:chExt cx="2410" cy="2379"/>
          </a:xfrm>
        </p:grpSpPr>
        <p:sp>
          <p:nvSpPr>
            <p:cNvPr id="5125" name="圆角矩形 5124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indent="0" algn="ctr"/>
              <a:endParaRPr sz="280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26" name="文本框 5125"/>
            <p:cNvSpPr txBox="1"/>
            <p:nvPr/>
          </p:nvSpPr>
          <p:spPr>
            <a:xfrm>
              <a:off x="159" y="952"/>
              <a:ext cx="20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b="1" dirty="0">
                  <a:solidFill>
                    <a:srgbClr val="F8F8F8"/>
                  </a:solidFill>
                  <a:latin typeface="Arial" panose="020B0604020202090204" pitchFamily="34" charset="0"/>
                </a:rPr>
                <a:t>卓豪产销通</a:t>
              </a:r>
              <a:endParaRPr lang="zh-CN" altLang="en-US" b="1" dirty="0">
                <a:solidFill>
                  <a:srgbClr val="F8F8F8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27" name="组合 5126"/>
          <p:cNvGrpSpPr/>
          <p:nvPr/>
        </p:nvGrpSpPr>
        <p:grpSpPr>
          <a:xfrm>
            <a:off x="1560513" y="2651125"/>
            <a:ext cx="1530350" cy="1510348"/>
            <a:chOff x="0" y="0"/>
            <a:chExt cx="2410" cy="2379"/>
          </a:xfrm>
        </p:grpSpPr>
        <p:sp>
          <p:nvSpPr>
            <p:cNvPr id="5128" name="圆角矩形 5127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29" name="文本框 5128"/>
            <p:cNvSpPr txBox="1"/>
            <p:nvPr/>
          </p:nvSpPr>
          <p:spPr>
            <a:xfrm>
              <a:off x="342" y="688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产地分布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30" name="组合 5129"/>
          <p:cNvGrpSpPr/>
          <p:nvPr/>
        </p:nvGrpSpPr>
        <p:grpSpPr>
          <a:xfrm>
            <a:off x="6039485" y="2584450"/>
            <a:ext cx="1554480" cy="1511300"/>
            <a:chOff x="-19" y="0"/>
            <a:chExt cx="2448" cy="2380"/>
          </a:xfrm>
        </p:grpSpPr>
        <p:sp>
          <p:nvSpPr>
            <p:cNvPr id="5131" name="圆角矩形 5130"/>
            <p:cNvSpPr/>
            <p:nvPr/>
          </p:nvSpPr>
          <p:spPr>
            <a:xfrm rot="18900000">
              <a:off x="0" y="0"/>
              <a:ext cx="2411" cy="2380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32" name="文本框 5131"/>
            <p:cNvSpPr txBox="1"/>
            <p:nvPr/>
          </p:nvSpPr>
          <p:spPr>
            <a:xfrm>
              <a:off x="-19" y="791"/>
              <a:ext cx="24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新品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田间表现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33" name="组合 5132"/>
          <p:cNvGrpSpPr/>
          <p:nvPr/>
        </p:nvGrpSpPr>
        <p:grpSpPr>
          <a:xfrm>
            <a:off x="2700338" y="1511300"/>
            <a:ext cx="1530350" cy="1510348"/>
            <a:chOff x="0" y="0"/>
            <a:chExt cx="2410" cy="2379"/>
          </a:xfrm>
        </p:grpSpPr>
        <p:sp>
          <p:nvSpPr>
            <p:cNvPr id="5134" name="圆角矩形 5133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algn="ctr"/>
              <a:endParaRPr b="1">
                <a:latin typeface="Arial" panose="020B0604020202090204" pitchFamily="34" charset="0"/>
              </a:endParaRPr>
            </a:p>
          </p:txBody>
        </p:sp>
        <p:sp>
          <p:nvSpPr>
            <p:cNvPr id="5135" name="文本框 5134"/>
            <p:cNvSpPr txBox="1"/>
            <p:nvPr/>
          </p:nvSpPr>
          <p:spPr>
            <a:xfrm>
              <a:off x="342" y="670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发布供应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5136" name="文本框 5135"/>
          <p:cNvSpPr txBox="1"/>
          <p:nvPr/>
        </p:nvSpPr>
        <p:spPr>
          <a:xfrm>
            <a:off x="5163185" y="193675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</a:rPr>
              <a:t>发布求购</a:t>
            </a:r>
            <a:endParaRPr lang="zh-CN" altLang="en-US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grpSp>
        <p:nvGrpSpPr>
          <p:cNvPr id="5137" name="组合 5136"/>
          <p:cNvGrpSpPr/>
          <p:nvPr/>
        </p:nvGrpSpPr>
        <p:grpSpPr>
          <a:xfrm>
            <a:off x="2667000" y="3757613"/>
            <a:ext cx="1530350" cy="1510347"/>
            <a:chOff x="0" y="0"/>
            <a:chExt cx="2410" cy="2379"/>
          </a:xfrm>
        </p:grpSpPr>
        <p:sp>
          <p:nvSpPr>
            <p:cNvPr id="5138" name="圆角矩形 5137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39" name="文本框 5138"/>
            <p:cNvSpPr txBox="1"/>
            <p:nvPr/>
          </p:nvSpPr>
          <p:spPr>
            <a:xfrm>
              <a:off x="342" y="647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最新</a:t>
              </a:r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咨询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40" name="组合 5139"/>
          <p:cNvGrpSpPr/>
          <p:nvPr/>
        </p:nvGrpSpPr>
        <p:grpSpPr>
          <a:xfrm>
            <a:off x="4913313" y="3724275"/>
            <a:ext cx="1530350" cy="1511300"/>
            <a:chOff x="0" y="0"/>
            <a:chExt cx="2410" cy="2380"/>
          </a:xfrm>
        </p:grpSpPr>
        <p:sp>
          <p:nvSpPr>
            <p:cNvPr id="5141" name="圆角矩形 5140"/>
            <p:cNvSpPr/>
            <p:nvPr/>
          </p:nvSpPr>
          <p:spPr>
            <a:xfrm rot="18900000">
              <a:off x="0" y="0"/>
              <a:ext cx="2410" cy="2380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42" name="文本框 5141"/>
            <p:cNvSpPr txBox="1"/>
            <p:nvPr/>
          </p:nvSpPr>
          <p:spPr>
            <a:xfrm>
              <a:off x="341" y="699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卓豪动态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/>
              <a:t>发布供应</a:t>
            </a:r>
            <a:endParaRPr lang="zh-CN" altLang="en-US" sz="3200" dirty="0"/>
          </a:p>
        </p:txBody>
      </p:sp>
      <p:sp>
        <p:nvSpPr>
          <p:cNvPr id="5123" name="圆角矩形 5122"/>
          <p:cNvSpPr/>
          <p:nvPr/>
        </p:nvSpPr>
        <p:spPr>
          <a:xfrm rot="18900000">
            <a:off x="4946650" y="1477963"/>
            <a:ext cx="1530350" cy="1511300"/>
          </a:xfrm>
          <a:prstGeom prst="roundRect">
            <a:avLst>
              <a:gd name="adj" fmla="val 97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 b="1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3806825" y="2617788"/>
            <a:ext cx="1530350" cy="1510347"/>
            <a:chOff x="0" y="0"/>
            <a:chExt cx="2410" cy="2379"/>
          </a:xfrm>
        </p:grpSpPr>
        <p:sp>
          <p:nvSpPr>
            <p:cNvPr id="5125" name="圆角矩形 5124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indent="0" algn="ctr"/>
              <a:endParaRPr sz="2800">
                <a:solidFill>
                  <a:schemeClr val="bg1"/>
                </a:solidFill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26" name="文本框 5125"/>
            <p:cNvSpPr txBox="1"/>
            <p:nvPr/>
          </p:nvSpPr>
          <p:spPr>
            <a:xfrm>
              <a:off x="159" y="952"/>
              <a:ext cx="20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b="1" dirty="0">
                  <a:solidFill>
                    <a:srgbClr val="F8F8F8"/>
                  </a:solidFill>
                  <a:latin typeface="Arial" panose="020B0604020202090204" pitchFamily="34" charset="0"/>
                </a:rPr>
                <a:t>卓豪产销通</a:t>
              </a:r>
              <a:endParaRPr lang="zh-CN" altLang="en-US" b="1" dirty="0">
                <a:solidFill>
                  <a:srgbClr val="F8F8F8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27" name="组合 5126"/>
          <p:cNvGrpSpPr/>
          <p:nvPr/>
        </p:nvGrpSpPr>
        <p:grpSpPr>
          <a:xfrm>
            <a:off x="1560513" y="2651125"/>
            <a:ext cx="1530350" cy="1510348"/>
            <a:chOff x="0" y="0"/>
            <a:chExt cx="2410" cy="2379"/>
          </a:xfrm>
        </p:grpSpPr>
        <p:sp>
          <p:nvSpPr>
            <p:cNvPr id="5128" name="圆角矩形 5127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29" name="文本框 5128"/>
            <p:cNvSpPr txBox="1"/>
            <p:nvPr/>
          </p:nvSpPr>
          <p:spPr>
            <a:xfrm>
              <a:off x="342" y="688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产地分布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30" name="组合 5129"/>
          <p:cNvGrpSpPr/>
          <p:nvPr/>
        </p:nvGrpSpPr>
        <p:grpSpPr>
          <a:xfrm>
            <a:off x="6039485" y="2584450"/>
            <a:ext cx="1554480" cy="1511300"/>
            <a:chOff x="-19" y="0"/>
            <a:chExt cx="2448" cy="2380"/>
          </a:xfrm>
        </p:grpSpPr>
        <p:sp>
          <p:nvSpPr>
            <p:cNvPr id="5131" name="圆角矩形 5130"/>
            <p:cNvSpPr/>
            <p:nvPr/>
          </p:nvSpPr>
          <p:spPr>
            <a:xfrm rot="18900000">
              <a:off x="0" y="0"/>
              <a:ext cx="2411" cy="2380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32" name="文本框 5131"/>
            <p:cNvSpPr txBox="1"/>
            <p:nvPr/>
          </p:nvSpPr>
          <p:spPr>
            <a:xfrm>
              <a:off x="-19" y="791"/>
              <a:ext cx="24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新品田间表现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33" name="组合 5132"/>
          <p:cNvGrpSpPr/>
          <p:nvPr/>
        </p:nvGrpSpPr>
        <p:grpSpPr>
          <a:xfrm>
            <a:off x="2700338" y="1511300"/>
            <a:ext cx="1530350" cy="1510348"/>
            <a:chOff x="0" y="0"/>
            <a:chExt cx="2410" cy="2379"/>
          </a:xfrm>
        </p:grpSpPr>
        <p:sp>
          <p:nvSpPr>
            <p:cNvPr id="5134" name="圆角矩形 5133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algn="ctr"/>
              <a:endParaRPr b="1">
                <a:latin typeface="Arial" panose="020B0604020202090204" pitchFamily="34" charset="0"/>
              </a:endParaRPr>
            </a:p>
          </p:txBody>
        </p:sp>
        <p:sp>
          <p:nvSpPr>
            <p:cNvPr id="5135" name="文本框 5134"/>
            <p:cNvSpPr txBox="1"/>
            <p:nvPr/>
          </p:nvSpPr>
          <p:spPr>
            <a:xfrm>
              <a:off x="342" y="670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发布供应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5136" name="文本框 5135"/>
          <p:cNvSpPr txBox="1"/>
          <p:nvPr/>
        </p:nvSpPr>
        <p:spPr>
          <a:xfrm>
            <a:off x="5163185" y="193675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Arial" panose="020B0604020202090204" pitchFamily="34" charset="0"/>
              </a:rPr>
              <a:t>发布求购</a:t>
            </a:r>
            <a:endParaRPr lang="zh-CN" altLang="en-US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grpSp>
        <p:nvGrpSpPr>
          <p:cNvPr id="5137" name="组合 5136"/>
          <p:cNvGrpSpPr/>
          <p:nvPr/>
        </p:nvGrpSpPr>
        <p:grpSpPr>
          <a:xfrm>
            <a:off x="2667000" y="3757613"/>
            <a:ext cx="1530350" cy="1510347"/>
            <a:chOff x="0" y="0"/>
            <a:chExt cx="2410" cy="2379"/>
          </a:xfrm>
        </p:grpSpPr>
        <p:sp>
          <p:nvSpPr>
            <p:cNvPr id="5138" name="圆角矩形 5137"/>
            <p:cNvSpPr/>
            <p:nvPr/>
          </p:nvSpPr>
          <p:spPr>
            <a:xfrm rot="18900000">
              <a:off x="0" y="0"/>
              <a:ext cx="2410" cy="2379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39" name="文本框 5138"/>
            <p:cNvSpPr txBox="1"/>
            <p:nvPr/>
          </p:nvSpPr>
          <p:spPr>
            <a:xfrm>
              <a:off x="342" y="647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最新咨询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5140" name="组合 5139"/>
          <p:cNvGrpSpPr/>
          <p:nvPr/>
        </p:nvGrpSpPr>
        <p:grpSpPr>
          <a:xfrm>
            <a:off x="4913313" y="3724275"/>
            <a:ext cx="1530350" cy="1511300"/>
            <a:chOff x="0" y="0"/>
            <a:chExt cx="2410" cy="2380"/>
          </a:xfrm>
        </p:grpSpPr>
        <p:sp>
          <p:nvSpPr>
            <p:cNvPr id="5141" name="圆角矩形 5140"/>
            <p:cNvSpPr/>
            <p:nvPr/>
          </p:nvSpPr>
          <p:spPr>
            <a:xfrm rot="18900000">
              <a:off x="0" y="0"/>
              <a:ext cx="2410" cy="2380"/>
            </a:xfrm>
            <a:prstGeom prst="roundRect">
              <a:avLst>
                <a:gd name="adj" fmla="val 972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indent="0" algn="ctr"/>
              <a:endParaRPr b="1">
                <a:latin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142" name="文本框 5141"/>
            <p:cNvSpPr txBox="1"/>
            <p:nvPr/>
          </p:nvSpPr>
          <p:spPr>
            <a:xfrm>
              <a:off x="341" y="699"/>
              <a:ext cx="1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90204" pitchFamily="34" charset="0"/>
                </a:rPr>
                <a:t>卓豪动态</a:t>
              </a:r>
              <a:endParaRPr lang="zh-CN" altLang="en-US" dirty="0">
                <a:solidFill>
                  <a:schemeClr val="accent1"/>
                </a:solidFill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 descr="e871a43c347649cea2e8363dead7576f# #矩形 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递进图示</a:t>
            </a:r>
            <a:endParaRPr lang="zh-CN" altLang="en-US" sz="3200" dirty="0"/>
          </a:p>
        </p:txBody>
      </p:sp>
      <p:sp>
        <p:nvSpPr>
          <p:cNvPr id="6147" name="圆角矩形 6146"/>
          <p:cNvSpPr/>
          <p:nvPr/>
        </p:nvSpPr>
        <p:spPr>
          <a:xfrm>
            <a:off x="3298825" y="3138488"/>
            <a:ext cx="4022725" cy="717550"/>
          </a:xfrm>
          <a:prstGeom prst="roundRect">
            <a:avLst>
              <a:gd name="adj" fmla="val 5528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" name="圆角矩形 6147"/>
          <p:cNvSpPr/>
          <p:nvPr/>
        </p:nvSpPr>
        <p:spPr>
          <a:xfrm>
            <a:off x="3298825" y="3990975"/>
            <a:ext cx="4022725" cy="715963"/>
          </a:xfrm>
          <a:prstGeom prst="roundRect">
            <a:avLst>
              <a:gd name="adj" fmla="val 5528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9" name="圆角矩形 6148"/>
          <p:cNvSpPr/>
          <p:nvPr/>
        </p:nvSpPr>
        <p:spPr>
          <a:xfrm>
            <a:off x="3298825" y="2287588"/>
            <a:ext cx="4022725" cy="715962"/>
          </a:xfrm>
          <a:prstGeom prst="roundRect">
            <a:avLst>
              <a:gd name="adj" fmla="val 5528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0" name="圆角矩形 6149"/>
          <p:cNvSpPr/>
          <p:nvPr/>
        </p:nvSpPr>
        <p:spPr>
          <a:xfrm>
            <a:off x="3298825" y="1436688"/>
            <a:ext cx="4022725" cy="715962"/>
          </a:xfrm>
          <a:prstGeom prst="roundRect">
            <a:avLst>
              <a:gd name="adj" fmla="val 5528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151" name="组合 6150"/>
          <p:cNvGrpSpPr/>
          <p:nvPr/>
        </p:nvGrpSpPr>
        <p:grpSpPr>
          <a:xfrm>
            <a:off x="1722438" y="1436688"/>
            <a:ext cx="3187700" cy="3984625"/>
            <a:chOff x="0" y="0"/>
            <a:chExt cx="2304" cy="2880"/>
          </a:xfrm>
        </p:grpSpPr>
        <p:sp>
          <p:nvSpPr>
            <p:cNvPr id="6152" name="未知"/>
            <p:cNvSpPr/>
            <p:nvPr/>
          </p:nvSpPr>
          <p:spPr>
            <a:xfrm>
              <a:off x="1152" y="1872"/>
              <a:ext cx="1152" cy="1008"/>
            </a:xfrm>
            <a:custGeom>
              <a:avLst/>
              <a:gdLst/>
              <a:ahLst/>
              <a:cxnLst/>
              <a:pathLst>
                <a:path w="1152" h="1008">
                  <a:moveTo>
                    <a:pt x="0" y="432"/>
                  </a:moveTo>
                  <a:lnTo>
                    <a:pt x="936" y="0"/>
                  </a:lnTo>
                  <a:lnTo>
                    <a:pt x="1152" y="432"/>
                  </a:lnTo>
                  <a:lnTo>
                    <a:pt x="0" y="1008"/>
                  </a:lnTo>
                  <a:lnTo>
                    <a:pt x="0" y="43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" name="未知"/>
            <p:cNvSpPr/>
            <p:nvPr/>
          </p:nvSpPr>
          <p:spPr>
            <a:xfrm>
              <a:off x="0" y="1872"/>
              <a:ext cx="1152" cy="1008"/>
            </a:xfrm>
            <a:custGeom>
              <a:avLst/>
              <a:gdLst/>
              <a:ahLst/>
              <a:cxnLst/>
              <a:pathLst>
                <a:path w="1152" h="1008">
                  <a:moveTo>
                    <a:pt x="1152" y="432"/>
                  </a:moveTo>
                  <a:lnTo>
                    <a:pt x="216" y="0"/>
                  </a:lnTo>
                  <a:lnTo>
                    <a:pt x="0" y="432"/>
                  </a:lnTo>
                  <a:lnTo>
                    <a:pt x="1152" y="1008"/>
                  </a:lnTo>
                  <a:lnTo>
                    <a:pt x="1152" y="43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4" name="未知"/>
            <p:cNvSpPr/>
            <p:nvPr/>
          </p:nvSpPr>
          <p:spPr>
            <a:xfrm>
              <a:off x="216" y="1440"/>
              <a:ext cx="1872" cy="864"/>
            </a:xfrm>
            <a:custGeom>
              <a:avLst/>
              <a:gdLst/>
              <a:ahLst/>
              <a:cxnLst/>
              <a:pathLst>
                <a:path w="1872" h="864">
                  <a:moveTo>
                    <a:pt x="936" y="0"/>
                  </a:moveTo>
                  <a:lnTo>
                    <a:pt x="1872" y="432"/>
                  </a:lnTo>
                  <a:lnTo>
                    <a:pt x="936" y="864"/>
                  </a:lnTo>
                  <a:lnTo>
                    <a:pt x="0" y="432"/>
                  </a:lnTo>
                  <a:lnTo>
                    <a:pt x="93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5" name="未知"/>
            <p:cNvSpPr/>
            <p:nvPr/>
          </p:nvSpPr>
          <p:spPr>
            <a:xfrm>
              <a:off x="1152" y="1296"/>
              <a:ext cx="864" cy="864"/>
            </a:xfrm>
            <a:custGeom>
              <a:avLst/>
              <a:gdLst/>
              <a:ahLst/>
              <a:cxnLst/>
              <a:pathLst>
                <a:path w="864" h="864">
                  <a:moveTo>
                    <a:pt x="0" y="288"/>
                  </a:moveTo>
                  <a:lnTo>
                    <a:pt x="648" y="0"/>
                  </a:lnTo>
                  <a:lnTo>
                    <a:pt x="864" y="432"/>
                  </a:lnTo>
                  <a:lnTo>
                    <a:pt x="0" y="864"/>
                  </a:lnTo>
                  <a:lnTo>
                    <a:pt x="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6" name="未知"/>
            <p:cNvSpPr/>
            <p:nvPr/>
          </p:nvSpPr>
          <p:spPr>
            <a:xfrm>
              <a:off x="288" y="1296"/>
              <a:ext cx="864" cy="864"/>
            </a:xfrm>
            <a:custGeom>
              <a:avLst/>
              <a:gdLst/>
              <a:ahLst/>
              <a:cxnLst/>
              <a:pathLst>
                <a:path w="864" h="864">
                  <a:moveTo>
                    <a:pt x="864" y="288"/>
                  </a:moveTo>
                  <a:lnTo>
                    <a:pt x="216" y="0"/>
                  </a:lnTo>
                  <a:lnTo>
                    <a:pt x="0" y="432"/>
                  </a:lnTo>
                  <a:lnTo>
                    <a:pt x="864" y="864"/>
                  </a:lnTo>
                  <a:lnTo>
                    <a:pt x="864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7" name="未知"/>
            <p:cNvSpPr/>
            <p:nvPr/>
          </p:nvSpPr>
          <p:spPr>
            <a:xfrm>
              <a:off x="504" y="1008"/>
              <a:ext cx="1296" cy="576"/>
            </a:xfrm>
            <a:custGeom>
              <a:avLst/>
              <a:gdLst/>
              <a:ahLst/>
              <a:cxnLst/>
              <a:pathLst>
                <a:path w="1296" h="576">
                  <a:moveTo>
                    <a:pt x="0" y="288"/>
                  </a:moveTo>
                  <a:lnTo>
                    <a:pt x="648" y="0"/>
                  </a:lnTo>
                  <a:lnTo>
                    <a:pt x="1296" y="288"/>
                  </a:lnTo>
                  <a:lnTo>
                    <a:pt x="648" y="576"/>
                  </a:lnTo>
                  <a:lnTo>
                    <a:pt x="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未知"/>
            <p:cNvSpPr/>
            <p:nvPr/>
          </p:nvSpPr>
          <p:spPr>
            <a:xfrm>
              <a:off x="576" y="720"/>
              <a:ext cx="576" cy="720"/>
            </a:xfrm>
            <a:custGeom>
              <a:avLst/>
              <a:gdLst/>
              <a:ahLst/>
              <a:cxnLst/>
              <a:pathLst>
                <a:path w="576" h="720">
                  <a:moveTo>
                    <a:pt x="216" y="0"/>
                  </a:moveTo>
                  <a:lnTo>
                    <a:pt x="576" y="144"/>
                  </a:lnTo>
                  <a:lnTo>
                    <a:pt x="576" y="720"/>
                  </a:lnTo>
                  <a:lnTo>
                    <a:pt x="0" y="432"/>
                  </a:lnTo>
                  <a:lnTo>
                    <a:pt x="21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9" name="未知"/>
            <p:cNvSpPr/>
            <p:nvPr/>
          </p:nvSpPr>
          <p:spPr>
            <a:xfrm>
              <a:off x="1152" y="720"/>
              <a:ext cx="576" cy="720"/>
            </a:xfrm>
            <a:custGeom>
              <a:avLst/>
              <a:gdLst/>
              <a:ahLst/>
              <a:cxnLst/>
              <a:pathLst>
                <a:path w="576" h="720">
                  <a:moveTo>
                    <a:pt x="360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576" y="432"/>
                  </a:lnTo>
                  <a:lnTo>
                    <a:pt x="36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0" name="未知"/>
            <p:cNvSpPr/>
            <p:nvPr/>
          </p:nvSpPr>
          <p:spPr>
            <a:xfrm>
              <a:off x="792" y="576"/>
              <a:ext cx="720" cy="288"/>
            </a:xfrm>
            <a:custGeom>
              <a:avLst/>
              <a:gdLst/>
              <a:ahLst/>
              <a:cxnLst/>
              <a:pathLst>
                <a:path w="720" h="288">
                  <a:moveTo>
                    <a:pt x="0" y="144"/>
                  </a:moveTo>
                  <a:lnTo>
                    <a:pt x="360" y="0"/>
                  </a:lnTo>
                  <a:lnTo>
                    <a:pt x="720" y="144"/>
                  </a:lnTo>
                  <a:lnTo>
                    <a:pt x="360" y="288"/>
                  </a:lnTo>
                  <a:lnTo>
                    <a:pt x="0" y="14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1" name="未知"/>
            <p:cNvSpPr/>
            <p:nvPr/>
          </p:nvSpPr>
          <p:spPr>
            <a:xfrm>
              <a:off x="864" y="0"/>
              <a:ext cx="288" cy="720"/>
            </a:xfrm>
            <a:custGeom>
              <a:avLst/>
              <a:gdLst/>
              <a:ahLst/>
              <a:cxnLst/>
              <a:pathLst>
                <a:path w="288" h="720">
                  <a:moveTo>
                    <a:pt x="288" y="0"/>
                  </a:moveTo>
                  <a:lnTo>
                    <a:pt x="288" y="720"/>
                  </a:lnTo>
                  <a:lnTo>
                    <a:pt x="0" y="576"/>
                  </a:lnTo>
                  <a:lnTo>
                    <a:pt x="288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2" name="未知"/>
            <p:cNvSpPr/>
            <p:nvPr/>
          </p:nvSpPr>
          <p:spPr>
            <a:xfrm>
              <a:off x="1152" y="0"/>
              <a:ext cx="288" cy="720"/>
            </a:xfrm>
            <a:custGeom>
              <a:avLst/>
              <a:gdLst/>
              <a:ahLst/>
              <a:cxnLst/>
              <a:pathLst>
                <a:path w="288" h="720">
                  <a:moveTo>
                    <a:pt x="0" y="0"/>
                  </a:moveTo>
                  <a:lnTo>
                    <a:pt x="288" y="576"/>
                  </a:lnTo>
                  <a:lnTo>
                    <a:pt x="0" y="72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63" name="文本框 6162"/>
          <p:cNvSpPr txBox="1"/>
          <p:nvPr/>
        </p:nvSpPr>
        <p:spPr>
          <a:xfrm>
            <a:off x="3746500" y="1631950"/>
            <a:ext cx="3395663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>
            <a:spAutoFit/>
          </a:bodyPr>
          <a:p>
            <a:pPr latinLnBrk="1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6164" name="文本框 6163"/>
          <p:cNvSpPr txBox="1"/>
          <p:nvPr/>
        </p:nvSpPr>
        <p:spPr>
          <a:xfrm>
            <a:off x="4167188" y="2482850"/>
            <a:ext cx="297497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>
            <a:spAutoFit/>
          </a:bodyPr>
          <a:p>
            <a:pPr latinLnBrk="1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6165" name="文本框 6164"/>
          <p:cNvSpPr txBox="1"/>
          <p:nvPr/>
        </p:nvSpPr>
        <p:spPr>
          <a:xfrm>
            <a:off x="4552950" y="3321050"/>
            <a:ext cx="2589213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>
            <a:spAutoFit/>
          </a:bodyPr>
          <a:p>
            <a:pPr latinLnBrk="1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6166" name="文本框 6165"/>
          <p:cNvSpPr txBox="1"/>
          <p:nvPr/>
        </p:nvSpPr>
        <p:spPr>
          <a:xfrm>
            <a:off x="5000625" y="4186238"/>
            <a:ext cx="2141538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>
            <a:spAutoFit/>
          </a:bodyPr>
          <a:p>
            <a:pPr latinLnBrk="1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 descr="dc2d5118a1124d349b63e8c9025f6cd2# #矩形 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全程溯源</a:t>
            </a:r>
            <a:endParaRPr lang="zh-CN" altLang="en-US" sz="3200" dirty="0"/>
          </a:p>
        </p:txBody>
      </p:sp>
      <p:sp>
        <p:nvSpPr>
          <p:cNvPr id="7171" name="Rectangle 80"/>
          <p:cNvSpPr/>
          <p:nvPr/>
        </p:nvSpPr>
        <p:spPr>
          <a:xfrm>
            <a:off x="5724525" y="2060575"/>
            <a:ext cx="1152525" cy="1152525"/>
          </a:xfrm>
          <a:prstGeom prst="rect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2" name="Rectangle 74"/>
          <p:cNvSpPr/>
          <p:nvPr/>
        </p:nvSpPr>
        <p:spPr>
          <a:xfrm>
            <a:off x="1116013" y="3213100"/>
            <a:ext cx="1152525" cy="1152525"/>
          </a:xfrm>
          <a:prstGeom prst="rect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3" name="Freeform 75"/>
          <p:cNvSpPr/>
          <p:nvPr/>
        </p:nvSpPr>
        <p:spPr>
          <a:xfrm>
            <a:off x="2268538" y="2636838"/>
            <a:ext cx="1152525" cy="1728787"/>
          </a:xfrm>
          <a:custGeom>
            <a:avLst/>
            <a:gdLst>
              <a:gd name="txL" fmla="*/ 0 w 704"/>
              <a:gd name="txT" fmla="*/ 0 h 1056"/>
              <a:gd name="txR" fmla="*/ 704 w 704"/>
              <a:gd name="txB" fmla="*/ 1056 h 1056"/>
            </a:gdLst>
            <a:ahLst/>
            <a:cxnLst>
              <a:cxn ang="0">
                <a:pos x="0" y="352"/>
              </a:cxn>
              <a:cxn ang="0">
                <a:pos x="704" y="0"/>
              </a:cxn>
              <a:cxn ang="0">
                <a:pos x="704" y="704"/>
              </a:cxn>
              <a:cxn ang="0">
                <a:pos x="0" y="1056"/>
              </a:cxn>
              <a:cxn ang="0">
                <a:pos x="0" y="352"/>
              </a:cxn>
            </a:cxnLst>
            <a:rect l="txL" t="txT" r="txR" b="txB"/>
            <a:pathLst>
              <a:path w="704" h="1056">
                <a:moveTo>
                  <a:pt x="0" y="352"/>
                </a:moveTo>
                <a:lnTo>
                  <a:pt x="704" y="0"/>
                </a:lnTo>
                <a:lnTo>
                  <a:pt x="704" y="704"/>
                </a:lnTo>
                <a:lnTo>
                  <a:pt x="0" y="1056"/>
                </a:lnTo>
                <a:lnTo>
                  <a:pt x="0" y="352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4" name="Freeform 78"/>
          <p:cNvSpPr/>
          <p:nvPr/>
        </p:nvSpPr>
        <p:spPr>
          <a:xfrm>
            <a:off x="6877050" y="1555750"/>
            <a:ext cx="1295400" cy="2160588"/>
          </a:xfrm>
          <a:custGeom>
            <a:avLst/>
            <a:gdLst>
              <a:gd name="txL" fmla="*/ 0 w 704"/>
              <a:gd name="txT" fmla="*/ 0 h 1408"/>
              <a:gd name="txR" fmla="*/ 704 w 704"/>
              <a:gd name="txB" fmla="*/ 1408 h 1408"/>
            </a:gdLst>
            <a:ahLst/>
            <a:cxnLst>
              <a:cxn ang="0">
                <a:pos x="0" y="0"/>
              </a:cxn>
              <a:cxn ang="0">
                <a:pos x="704" y="704"/>
              </a:cxn>
              <a:cxn ang="0">
                <a:pos x="0" y="1408"/>
              </a:cxn>
              <a:cxn ang="0">
                <a:pos x="0" y="0"/>
              </a:cxn>
            </a:cxnLst>
            <a:rect l="txL" t="txT" r="txR" b="txB"/>
            <a:pathLst>
              <a:path w="704" h="1408">
                <a:moveTo>
                  <a:pt x="0" y="0"/>
                </a:moveTo>
                <a:lnTo>
                  <a:pt x="704" y="704"/>
                </a:lnTo>
                <a:lnTo>
                  <a:pt x="0" y="140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endParaRPr sz="280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5" name="Rectangle 80"/>
          <p:cNvSpPr/>
          <p:nvPr/>
        </p:nvSpPr>
        <p:spPr>
          <a:xfrm>
            <a:off x="3421063" y="2636838"/>
            <a:ext cx="1152525" cy="1152525"/>
          </a:xfrm>
          <a:prstGeom prst="rect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6" name="Freeform 81"/>
          <p:cNvSpPr/>
          <p:nvPr/>
        </p:nvSpPr>
        <p:spPr>
          <a:xfrm>
            <a:off x="4572000" y="2062163"/>
            <a:ext cx="1152525" cy="1728787"/>
          </a:xfrm>
          <a:custGeom>
            <a:avLst/>
            <a:gdLst>
              <a:gd name="txL" fmla="*/ 0 w 704"/>
              <a:gd name="txT" fmla="*/ 0 h 1056"/>
              <a:gd name="txR" fmla="*/ 704 w 704"/>
              <a:gd name="txB" fmla="*/ 1056 h 1056"/>
            </a:gdLst>
            <a:ahLst/>
            <a:cxnLst>
              <a:cxn ang="0">
                <a:pos x="0" y="352"/>
              </a:cxn>
              <a:cxn ang="0">
                <a:pos x="704" y="0"/>
              </a:cxn>
              <a:cxn ang="0">
                <a:pos x="704" y="704"/>
              </a:cxn>
              <a:cxn ang="0">
                <a:pos x="0" y="1056"/>
              </a:cxn>
              <a:cxn ang="0">
                <a:pos x="0" y="352"/>
              </a:cxn>
            </a:cxnLst>
            <a:rect l="txL" t="txT" r="txR" b="txB"/>
            <a:pathLst>
              <a:path w="704" h="1056">
                <a:moveTo>
                  <a:pt x="0" y="352"/>
                </a:moveTo>
                <a:lnTo>
                  <a:pt x="704" y="0"/>
                </a:lnTo>
                <a:lnTo>
                  <a:pt x="704" y="704"/>
                </a:lnTo>
                <a:lnTo>
                  <a:pt x="0" y="1056"/>
                </a:lnTo>
                <a:lnTo>
                  <a:pt x="0" y="352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7177" name="圆角矩形 7176" descr="7bf5adb1809342ab882d475d87809013# #圆角矩形 202"/>
          <p:cNvSpPr/>
          <p:nvPr/>
        </p:nvSpPr>
        <p:spPr>
          <a:xfrm>
            <a:off x="1189038" y="3429000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产地分布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78" name="圆角矩形 7177" descr="7bf5adb1809342ab882d475d87809013# #圆角矩形 202"/>
          <p:cNvSpPr/>
          <p:nvPr/>
        </p:nvSpPr>
        <p:spPr>
          <a:xfrm>
            <a:off x="2339975" y="3160713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产品</a:t>
            </a:r>
            <a:r>
              <a:rPr lang="zh-CN" altLang="en-US" dirty="0">
                <a:latin typeface="Arial" panose="020B0604020202090204" pitchFamily="34" charset="0"/>
              </a:rPr>
              <a:t>田间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表现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79" name="圆角矩形 7178" descr="7bf5adb1809342ab882d475d87809013# #圆角矩形 202"/>
          <p:cNvSpPr/>
          <p:nvPr/>
        </p:nvSpPr>
        <p:spPr>
          <a:xfrm>
            <a:off x="3522663" y="2867025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加工商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80" name="圆角矩形 7179" descr="7bf5adb1809342ab882d475d87809013# #圆角矩形 202"/>
          <p:cNvSpPr/>
          <p:nvPr/>
        </p:nvSpPr>
        <p:spPr>
          <a:xfrm>
            <a:off x="4673600" y="2622550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81" name="圆角矩形 7180" descr="7bf5adb1809342ab882d475d87809013# #圆角矩形 202"/>
          <p:cNvSpPr/>
          <p:nvPr/>
        </p:nvSpPr>
        <p:spPr>
          <a:xfrm>
            <a:off x="5795963" y="2301875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182" name="圆角矩形 7181" descr="7bf5adb1809342ab882d475d87809013# #圆角矩形 202"/>
          <p:cNvSpPr/>
          <p:nvPr/>
        </p:nvSpPr>
        <p:spPr>
          <a:xfrm>
            <a:off x="6888163" y="2301875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</a:rPr>
              <a:t>点击此处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</a:rPr>
              <a:t>添加文本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</a:endParaRPr>
          </a:p>
        </p:txBody>
      </p:sp>
      <p:sp>
        <p:nvSpPr>
          <p:cNvPr id="2" name="圆角矩形 1" descr="7bf5adb1809342ab882d475d87809013# #圆角矩形 202"/>
          <p:cNvSpPr/>
          <p:nvPr/>
        </p:nvSpPr>
        <p:spPr>
          <a:xfrm>
            <a:off x="4673283" y="2602865"/>
            <a:ext cx="10033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主要经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销商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 descr="a6390efac92a492e9d28ea939ca66b10# #矩形 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功能</a:t>
            </a:r>
            <a:endParaRPr lang="zh-CN" altLang="en-US" sz="3200" dirty="0"/>
          </a:p>
        </p:txBody>
      </p:sp>
      <p:sp>
        <p:nvSpPr>
          <p:cNvPr id="8195" name="未知"/>
          <p:cNvSpPr/>
          <p:nvPr/>
        </p:nvSpPr>
        <p:spPr>
          <a:xfrm rot="5400000">
            <a:off x="2287588" y="2182813"/>
            <a:ext cx="3395662" cy="2141537"/>
          </a:xfrm>
          <a:custGeom>
            <a:avLst/>
            <a:gdLst/>
            <a:ahLst/>
            <a:cxnLst/>
            <a:pathLst>
              <a:path w="2848" h="1795">
                <a:moveTo>
                  <a:pt x="224" y="449"/>
                </a:moveTo>
                <a:lnTo>
                  <a:pt x="224" y="449"/>
                </a:lnTo>
                <a:lnTo>
                  <a:pt x="224" y="484"/>
                </a:lnTo>
                <a:lnTo>
                  <a:pt x="226" y="519"/>
                </a:lnTo>
                <a:lnTo>
                  <a:pt x="228" y="553"/>
                </a:lnTo>
                <a:lnTo>
                  <a:pt x="231" y="587"/>
                </a:lnTo>
                <a:lnTo>
                  <a:pt x="235" y="620"/>
                </a:lnTo>
                <a:lnTo>
                  <a:pt x="240" y="654"/>
                </a:lnTo>
                <a:lnTo>
                  <a:pt x="246" y="687"/>
                </a:lnTo>
                <a:lnTo>
                  <a:pt x="252" y="720"/>
                </a:lnTo>
                <a:lnTo>
                  <a:pt x="259" y="754"/>
                </a:lnTo>
                <a:lnTo>
                  <a:pt x="267" y="785"/>
                </a:lnTo>
                <a:lnTo>
                  <a:pt x="275" y="817"/>
                </a:lnTo>
                <a:lnTo>
                  <a:pt x="285" y="849"/>
                </a:lnTo>
                <a:lnTo>
                  <a:pt x="295" y="881"/>
                </a:lnTo>
                <a:lnTo>
                  <a:pt x="306" y="912"/>
                </a:lnTo>
                <a:lnTo>
                  <a:pt x="318" y="942"/>
                </a:lnTo>
                <a:lnTo>
                  <a:pt x="329" y="973"/>
                </a:lnTo>
                <a:lnTo>
                  <a:pt x="342" y="1003"/>
                </a:lnTo>
                <a:lnTo>
                  <a:pt x="357" y="1032"/>
                </a:lnTo>
                <a:lnTo>
                  <a:pt x="371" y="1062"/>
                </a:lnTo>
                <a:lnTo>
                  <a:pt x="386" y="1090"/>
                </a:lnTo>
                <a:lnTo>
                  <a:pt x="403" y="1118"/>
                </a:lnTo>
                <a:lnTo>
                  <a:pt x="419" y="1147"/>
                </a:lnTo>
                <a:lnTo>
                  <a:pt x="436" y="1174"/>
                </a:lnTo>
                <a:lnTo>
                  <a:pt x="453" y="1201"/>
                </a:lnTo>
                <a:lnTo>
                  <a:pt x="472" y="1228"/>
                </a:lnTo>
                <a:lnTo>
                  <a:pt x="491" y="1254"/>
                </a:lnTo>
                <a:lnTo>
                  <a:pt x="511" y="1280"/>
                </a:lnTo>
                <a:lnTo>
                  <a:pt x="531" y="1305"/>
                </a:lnTo>
                <a:lnTo>
                  <a:pt x="553" y="1330"/>
                </a:lnTo>
                <a:lnTo>
                  <a:pt x="574" y="1353"/>
                </a:lnTo>
                <a:lnTo>
                  <a:pt x="595" y="1377"/>
                </a:lnTo>
                <a:lnTo>
                  <a:pt x="618" y="1401"/>
                </a:lnTo>
                <a:lnTo>
                  <a:pt x="641" y="1423"/>
                </a:lnTo>
                <a:lnTo>
                  <a:pt x="665" y="1445"/>
                </a:lnTo>
                <a:lnTo>
                  <a:pt x="690" y="1467"/>
                </a:lnTo>
                <a:lnTo>
                  <a:pt x="713" y="1487"/>
                </a:lnTo>
                <a:lnTo>
                  <a:pt x="739" y="1508"/>
                </a:lnTo>
                <a:lnTo>
                  <a:pt x="764" y="1527"/>
                </a:lnTo>
                <a:lnTo>
                  <a:pt x="791" y="1546"/>
                </a:lnTo>
                <a:lnTo>
                  <a:pt x="817" y="1565"/>
                </a:lnTo>
                <a:lnTo>
                  <a:pt x="844" y="1582"/>
                </a:lnTo>
                <a:lnTo>
                  <a:pt x="872" y="1600"/>
                </a:lnTo>
                <a:lnTo>
                  <a:pt x="900" y="1617"/>
                </a:lnTo>
                <a:lnTo>
                  <a:pt x="928" y="1632"/>
                </a:lnTo>
                <a:lnTo>
                  <a:pt x="957" y="1647"/>
                </a:lnTo>
                <a:lnTo>
                  <a:pt x="986" y="1662"/>
                </a:lnTo>
                <a:lnTo>
                  <a:pt x="1016" y="1676"/>
                </a:lnTo>
                <a:lnTo>
                  <a:pt x="1046" y="1689"/>
                </a:lnTo>
                <a:lnTo>
                  <a:pt x="1076" y="1702"/>
                </a:lnTo>
                <a:lnTo>
                  <a:pt x="1106" y="1714"/>
                </a:lnTo>
                <a:lnTo>
                  <a:pt x="1138" y="1724"/>
                </a:lnTo>
                <a:lnTo>
                  <a:pt x="1169" y="1734"/>
                </a:lnTo>
                <a:lnTo>
                  <a:pt x="1201" y="1743"/>
                </a:lnTo>
                <a:lnTo>
                  <a:pt x="1233" y="1752"/>
                </a:lnTo>
                <a:lnTo>
                  <a:pt x="1266" y="1761"/>
                </a:lnTo>
                <a:lnTo>
                  <a:pt x="1299" y="1768"/>
                </a:lnTo>
                <a:lnTo>
                  <a:pt x="1332" y="1774"/>
                </a:lnTo>
                <a:lnTo>
                  <a:pt x="1365" y="1780"/>
                </a:lnTo>
                <a:lnTo>
                  <a:pt x="1398" y="1784"/>
                </a:lnTo>
                <a:lnTo>
                  <a:pt x="1432" y="1788"/>
                </a:lnTo>
                <a:lnTo>
                  <a:pt x="1467" y="1790"/>
                </a:lnTo>
                <a:lnTo>
                  <a:pt x="1501" y="1793"/>
                </a:lnTo>
                <a:lnTo>
                  <a:pt x="1535" y="1794"/>
                </a:lnTo>
                <a:lnTo>
                  <a:pt x="1569" y="1795"/>
                </a:lnTo>
                <a:lnTo>
                  <a:pt x="1569" y="1795"/>
                </a:lnTo>
                <a:lnTo>
                  <a:pt x="1625" y="1794"/>
                </a:lnTo>
                <a:lnTo>
                  <a:pt x="1680" y="1790"/>
                </a:lnTo>
                <a:lnTo>
                  <a:pt x="1735" y="1784"/>
                </a:lnTo>
                <a:lnTo>
                  <a:pt x="1789" y="1777"/>
                </a:lnTo>
                <a:lnTo>
                  <a:pt x="1842" y="1767"/>
                </a:lnTo>
                <a:lnTo>
                  <a:pt x="1894" y="1755"/>
                </a:lnTo>
                <a:lnTo>
                  <a:pt x="1946" y="1742"/>
                </a:lnTo>
                <a:lnTo>
                  <a:pt x="1997" y="1725"/>
                </a:lnTo>
                <a:lnTo>
                  <a:pt x="2046" y="1708"/>
                </a:lnTo>
                <a:lnTo>
                  <a:pt x="2096" y="1688"/>
                </a:lnTo>
                <a:lnTo>
                  <a:pt x="2143" y="1666"/>
                </a:lnTo>
                <a:lnTo>
                  <a:pt x="2191" y="1643"/>
                </a:lnTo>
                <a:lnTo>
                  <a:pt x="2237" y="1618"/>
                </a:lnTo>
                <a:lnTo>
                  <a:pt x="2281" y="1592"/>
                </a:lnTo>
                <a:lnTo>
                  <a:pt x="2325" y="1562"/>
                </a:lnTo>
                <a:lnTo>
                  <a:pt x="2368" y="1533"/>
                </a:lnTo>
                <a:lnTo>
                  <a:pt x="2408" y="1501"/>
                </a:lnTo>
                <a:lnTo>
                  <a:pt x="2448" y="1468"/>
                </a:lnTo>
                <a:lnTo>
                  <a:pt x="2487" y="1434"/>
                </a:lnTo>
                <a:lnTo>
                  <a:pt x="2525" y="1397"/>
                </a:lnTo>
                <a:lnTo>
                  <a:pt x="2560" y="1359"/>
                </a:lnTo>
                <a:lnTo>
                  <a:pt x="2594" y="1322"/>
                </a:lnTo>
                <a:lnTo>
                  <a:pt x="2627" y="1280"/>
                </a:lnTo>
                <a:lnTo>
                  <a:pt x="2658" y="1239"/>
                </a:lnTo>
                <a:lnTo>
                  <a:pt x="2689" y="1196"/>
                </a:lnTo>
                <a:lnTo>
                  <a:pt x="2716" y="1153"/>
                </a:lnTo>
                <a:lnTo>
                  <a:pt x="2743" y="1108"/>
                </a:lnTo>
                <a:lnTo>
                  <a:pt x="2768" y="1062"/>
                </a:lnTo>
                <a:lnTo>
                  <a:pt x="2790" y="1015"/>
                </a:lnTo>
                <a:lnTo>
                  <a:pt x="2812" y="966"/>
                </a:lnTo>
                <a:lnTo>
                  <a:pt x="2832" y="918"/>
                </a:lnTo>
                <a:lnTo>
                  <a:pt x="2848" y="867"/>
                </a:lnTo>
                <a:lnTo>
                  <a:pt x="2728" y="987"/>
                </a:lnTo>
                <a:lnTo>
                  <a:pt x="2728" y="987"/>
                </a:lnTo>
                <a:lnTo>
                  <a:pt x="2721" y="994"/>
                </a:lnTo>
                <a:lnTo>
                  <a:pt x="2711" y="999"/>
                </a:lnTo>
                <a:lnTo>
                  <a:pt x="2702" y="1002"/>
                </a:lnTo>
                <a:lnTo>
                  <a:pt x="2691" y="1003"/>
                </a:lnTo>
                <a:lnTo>
                  <a:pt x="2691" y="1003"/>
                </a:lnTo>
                <a:lnTo>
                  <a:pt x="2681" y="1002"/>
                </a:lnTo>
                <a:lnTo>
                  <a:pt x="2671" y="999"/>
                </a:lnTo>
                <a:lnTo>
                  <a:pt x="2662" y="994"/>
                </a:lnTo>
                <a:lnTo>
                  <a:pt x="2653" y="987"/>
                </a:lnTo>
                <a:lnTo>
                  <a:pt x="2415" y="749"/>
                </a:lnTo>
                <a:lnTo>
                  <a:pt x="2415" y="749"/>
                </a:lnTo>
                <a:lnTo>
                  <a:pt x="2403" y="782"/>
                </a:lnTo>
                <a:lnTo>
                  <a:pt x="2390" y="813"/>
                </a:lnTo>
                <a:lnTo>
                  <a:pt x="2375" y="844"/>
                </a:lnTo>
                <a:lnTo>
                  <a:pt x="2359" y="875"/>
                </a:lnTo>
                <a:lnTo>
                  <a:pt x="2343" y="905"/>
                </a:lnTo>
                <a:lnTo>
                  <a:pt x="2325" y="933"/>
                </a:lnTo>
                <a:lnTo>
                  <a:pt x="2306" y="961"/>
                </a:lnTo>
                <a:lnTo>
                  <a:pt x="2286" y="990"/>
                </a:lnTo>
                <a:lnTo>
                  <a:pt x="2265" y="1016"/>
                </a:lnTo>
                <a:lnTo>
                  <a:pt x="2243" y="1042"/>
                </a:lnTo>
                <a:lnTo>
                  <a:pt x="2220" y="1066"/>
                </a:lnTo>
                <a:lnTo>
                  <a:pt x="2196" y="1091"/>
                </a:lnTo>
                <a:lnTo>
                  <a:pt x="2172" y="1114"/>
                </a:lnTo>
                <a:lnTo>
                  <a:pt x="2146" y="1136"/>
                </a:lnTo>
                <a:lnTo>
                  <a:pt x="2120" y="1157"/>
                </a:lnTo>
                <a:lnTo>
                  <a:pt x="2093" y="1179"/>
                </a:lnTo>
                <a:lnTo>
                  <a:pt x="2064" y="1198"/>
                </a:lnTo>
                <a:lnTo>
                  <a:pt x="2036" y="1215"/>
                </a:lnTo>
                <a:lnTo>
                  <a:pt x="2006" y="1233"/>
                </a:lnTo>
                <a:lnTo>
                  <a:pt x="1976" y="1249"/>
                </a:lnTo>
                <a:lnTo>
                  <a:pt x="1945" y="1264"/>
                </a:lnTo>
                <a:lnTo>
                  <a:pt x="1914" y="1278"/>
                </a:lnTo>
                <a:lnTo>
                  <a:pt x="1882" y="1291"/>
                </a:lnTo>
                <a:lnTo>
                  <a:pt x="1849" y="1301"/>
                </a:lnTo>
                <a:lnTo>
                  <a:pt x="1816" y="1312"/>
                </a:lnTo>
                <a:lnTo>
                  <a:pt x="1782" y="1320"/>
                </a:lnTo>
                <a:lnTo>
                  <a:pt x="1748" y="1329"/>
                </a:lnTo>
                <a:lnTo>
                  <a:pt x="1713" y="1334"/>
                </a:lnTo>
                <a:lnTo>
                  <a:pt x="1678" y="1339"/>
                </a:lnTo>
                <a:lnTo>
                  <a:pt x="1643" y="1343"/>
                </a:lnTo>
                <a:lnTo>
                  <a:pt x="1606" y="1345"/>
                </a:lnTo>
                <a:lnTo>
                  <a:pt x="1569" y="1346"/>
                </a:lnTo>
                <a:lnTo>
                  <a:pt x="1569" y="1346"/>
                </a:lnTo>
                <a:lnTo>
                  <a:pt x="1523" y="1345"/>
                </a:lnTo>
                <a:lnTo>
                  <a:pt x="1478" y="1342"/>
                </a:lnTo>
                <a:lnTo>
                  <a:pt x="1434" y="1336"/>
                </a:lnTo>
                <a:lnTo>
                  <a:pt x="1389" y="1327"/>
                </a:lnTo>
                <a:lnTo>
                  <a:pt x="1345" y="1318"/>
                </a:lnTo>
                <a:lnTo>
                  <a:pt x="1303" y="1306"/>
                </a:lnTo>
                <a:lnTo>
                  <a:pt x="1261" y="1292"/>
                </a:lnTo>
                <a:lnTo>
                  <a:pt x="1221" y="1275"/>
                </a:lnTo>
                <a:lnTo>
                  <a:pt x="1181" y="1258"/>
                </a:lnTo>
                <a:lnTo>
                  <a:pt x="1142" y="1238"/>
                </a:lnTo>
                <a:lnTo>
                  <a:pt x="1104" y="1216"/>
                </a:lnTo>
                <a:lnTo>
                  <a:pt x="1069" y="1193"/>
                </a:lnTo>
                <a:lnTo>
                  <a:pt x="1033" y="1168"/>
                </a:lnTo>
                <a:lnTo>
                  <a:pt x="999" y="1141"/>
                </a:lnTo>
                <a:lnTo>
                  <a:pt x="966" y="1114"/>
                </a:lnTo>
                <a:lnTo>
                  <a:pt x="935" y="1083"/>
                </a:lnTo>
                <a:lnTo>
                  <a:pt x="906" y="1052"/>
                </a:lnTo>
                <a:lnTo>
                  <a:pt x="877" y="1019"/>
                </a:lnTo>
                <a:lnTo>
                  <a:pt x="850" y="986"/>
                </a:lnTo>
                <a:lnTo>
                  <a:pt x="825" y="951"/>
                </a:lnTo>
                <a:lnTo>
                  <a:pt x="803" y="914"/>
                </a:lnTo>
                <a:lnTo>
                  <a:pt x="781" y="876"/>
                </a:lnTo>
                <a:lnTo>
                  <a:pt x="760" y="839"/>
                </a:lnTo>
                <a:lnTo>
                  <a:pt x="743" y="798"/>
                </a:lnTo>
                <a:lnTo>
                  <a:pt x="727" y="757"/>
                </a:lnTo>
                <a:lnTo>
                  <a:pt x="713" y="716"/>
                </a:lnTo>
                <a:lnTo>
                  <a:pt x="700" y="673"/>
                </a:lnTo>
                <a:lnTo>
                  <a:pt x="691" y="630"/>
                </a:lnTo>
                <a:lnTo>
                  <a:pt x="683" y="586"/>
                </a:lnTo>
                <a:lnTo>
                  <a:pt x="677" y="541"/>
                </a:lnTo>
                <a:lnTo>
                  <a:pt x="674" y="495"/>
                </a:lnTo>
                <a:lnTo>
                  <a:pt x="673" y="449"/>
                </a:lnTo>
                <a:lnTo>
                  <a:pt x="897" y="449"/>
                </a:lnTo>
                <a:lnTo>
                  <a:pt x="449" y="0"/>
                </a:lnTo>
                <a:lnTo>
                  <a:pt x="0" y="449"/>
                </a:lnTo>
                <a:lnTo>
                  <a:pt x="224" y="449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未知"/>
          <p:cNvSpPr/>
          <p:nvPr/>
        </p:nvSpPr>
        <p:spPr>
          <a:xfrm rot="5400000">
            <a:off x="3336925" y="2530475"/>
            <a:ext cx="3395663" cy="2139950"/>
          </a:xfrm>
          <a:custGeom>
            <a:avLst/>
            <a:gdLst/>
            <a:ahLst/>
            <a:cxnLst/>
            <a:pathLst>
              <a:path w="2849" h="1794">
                <a:moveTo>
                  <a:pt x="2625" y="1345"/>
                </a:moveTo>
                <a:lnTo>
                  <a:pt x="2625" y="1345"/>
                </a:lnTo>
                <a:lnTo>
                  <a:pt x="2623" y="1311"/>
                </a:lnTo>
                <a:lnTo>
                  <a:pt x="2622" y="1276"/>
                </a:lnTo>
                <a:lnTo>
                  <a:pt x="2620" y="1242"/>
                </a:lnTo>
                <a:lnTo>
                  <a:pt x="2618" y="1208"/>
                </a:lnTo>
                <a:lnTo>
                  <a:pt x="2614" y="1174"/>
                </a:lnTo>
                <a:lnTo>
                  <a:pt x="2609" y="1141"/>
                </a:lnTo>
                <a:lnTo>
                  <a:pt x="2603" y="1106"/>
                </a:lnTo>
                <a:lnTo>
                  <a:pt x="2597" y="1075"/>
                </a:lnTo>
                <a:lnTo>
                  <a:pt x="2590" y="1041"/>
                </a:lnTo>
                <a:lnTo>
                  <a:pt x="2582" y="1008"/>
                </a:lnTo>
                <a:lnTo>
                  <a:pt x="2574" y="977"/>
                </a:lnTo>
                <a:lnTo>
                  <a:pt x="2564" y="945"/>
                </a:lnTo>
                <a:lnTo>
                  <a:pt x="2554" y="914"/>
                </a:lnTo>
                <a:lnTo>
                  <a:pt x="2543" y="882"/>
                </a:lnTo>
                <a:lnTo>
                  <a:pt x="2531" y="851"/>
                </a:lnTo>
                <a:lnTo>
                  <a:pt x="2518" y="822"/>
                </a:lnTo>
                <a:lnTo>
                  <a:pt x="2505" y="791"/>
                </a:lnTo>
                <a:lnTo>
                  <a:pt x="2491" y="762"/>
                </a:lnTo>
                <a:lnTo>
                  <a:pt x="2477" y="732"/>
                </a:lnTo>
                <a:lnTo>
                  <a:pt x="2462" y="704"/>
                </a:lnTo>
                <a:lnTo>
                  <a:pt x="2446" y="675"/>
                </a:lnTo>
                <a:lnTo>
                  <a:pt x="2430" y="647"/>
                </a:lnTo>
                <a:lnTo>
                  <a:pt x="2412" y="620"/>
                </a:lnTo>
                <a:lnTo>
                  <a:pt x="2394" y="593"/>
                </a:lnTo>
                <a:lnTo>
                  <a:pt x="2377" y="567"/>
                </a:lnTo>
                <a:lnTo>
                  <a:pt x="2357" y="540"/>
                </a:lnTo>
                <a:lnTo>
                  <a:pt x="2338" y="515"/>
                </a:lnTo>
                <a:lnTo>
                  <a:pt x="2318" y="489"/>
                </a:lnTo>
                <a:lnTo>
                  <a:pt x="2296" y="464"/>
                </a:lnTo>
                <a:lnTo>
                  <a:pt x="2275" y="440"/>
                </a:lnTo>
                <a:lnTo>
                  <a:pt x="2253" y="417"/>
                </a:lnTo>
                <a:lnTo>
                  <a:pt x="2230" y="393"/>
                </a:lnTo>
                <a:lnTo>
                  <a:pt x="2207" y="371"/>
                </a:lnTo>
                <a:lnTo>
                  <a:pt x="2183" y="350"/>
                </a:lnTo>
                <a:lnTo>
                  <a:pt x="2159" y="328"/>
                </a:lnTo>
                <a:lnTo>
                  <a:pt x="2135" y="307"/>
                </a:lnTo>
                <a:lnTo>
                  <a:pt x="2110" y="287"/>
                </a:lnTo>
                <a:lnTo>
                  <a:pt x="2084" y="267"/>
                </a:lnTo>
                <a:lnTo>
                  <a:pt x="2058" y="248"/>
                </a:lnTo>
                <a:lnTo>
                  <a:pt x="2031" y="229"/>
                </a:lnTo>
                <a:lnTo>
                  <a:pt x="2003" y="211"/>
                </a:lnTo>
                <a:lnTo>
                  <a:pt x="1976" y="195"/>
                </a:lnTo>
                <a:lnTo>
                  <a:pt x="1948" y="178"/>
                </a:lnTo>
                <a:lnTo>
                  <a:pt x="1920" y="162"/>
                </a:lnTo>
                <a:lnTo>
                  <a:pt x="1891" y="146"/>
                </a:lnTo>
                <a:lnTo>
                  <a:pt x="1862" y="132"/>
                </a:lnTo>
                <a:lnTo>
                  <a:pt x="1832" y="118"/>
                </a:lnTo>
                <a:lnTo>
                  <a:pt x="1803" y="105"/>
                </a:lnTo>
                <a:lnTo>
                  <a:pt x="1772" y="93"/>
                </a:lnTo>
                <a:lnTo>
                  <a:pt x="1741" y="81"/>
                </a:lnTo>
                <a:lnTo>
                  <a:pt x="1711" y="71"/>
                </a:lnTo>
                <a:lnTo>
                  <a:pt x="1679" y="60"/>
                </a:lnTo>
                <a:lnTo>
                  <a:pt x="1647" y="51"/>
                </a:lnTo>
                <a:lnTo>
                  <a:pt x="1615" y="43"/>
                </a:lnTo>
                <a:lnTo>
                  <a:pt x="1583" y="34"/>
                </a:lnTo>
                <a:lnTo>
                  <a:pt x="1550" y="27"/>
                </a:lnTo>
                <a:lnTo>
                  <a:pt x="1517" y="20"/>
                </a:lnTo>
                <a:lnTo>
                  <a:pt x="1484" y="15"/>
                </a:lnTo>
                <a:lnTo>
                  <a:pt x="1450" y="11"/>
                </a:lnTo>
                <a:lnTo>
                  <a:pt x="1417" y="7"/>
                </a:lnTo>
                <a:lnTo>
                  <a:pt x="1382" y="4"/>
                </a:lnTo>
                <a:lnTo>
                  <a:pt x="1348" y="1"/>
                </a:lnTo>
                <a:lnTo>
                  <a:pt x="1314" y="0"/>
                </a:lnTo>
                <a:lnTo>
                  <a:pt x="1278" y="0"/>
                </a:lnTo>
                <a:lnTo>
                  <a:pt x="1278" y="0"/>
                </a:lnTo>
                <a:lnTo>
                  <a:pt x="1223" y="1"/>
                </a:lnTo>
                <a:lnTo>
                  <a:pt x="1167" y="4"/>
                </a:lnTo>
                <a:lnTo>
                  <a:pt x="1113" y="9"/>
                </a:lnTo>
                <a:lnTo>
                  <a:pt x="1060" y="18"/>
                </a:lnTo>
                <a:lnTo>
                  <a:pt x="1007" y="27"/>
                </a:lnTo>
                <a:lnTo>
                  <a:pt x="954" y="39"/>
                </a:lnTo>
                <a:lnTo>
                  <a:pt x="903" y="53"/>
                </a:lnTo>
                <a:lnTo>
                  <a:pt x="852" y="68"/>
                </a:lnTo>
                <a:lnTo>
                  <a:pt x="801" y="86"/>
                </a:lnTo>
                <a:lnTo>
                  <a:pt x="753" y="106"/>
                </a:lnTo>
                <a:lnTo>
                  <a:pt x="704" y="128"/>
                </a:lnTo>
                <a:lnTo>
                  <a:pt x="658" y="151"/>
                </a:lnTo>
                <a:lnTo>
                  <a:pt x="612" y="176"/>
                </a:lnTo>
                <a:lnTo>
                  <a:pt x="568" y="203"/>
                </a:lnTo>
                <a:lnTo>
                  <a:pt x="524" y="231"/>
                </a:lnTo>
                <a:lnTo>
                  <a:pt x="481" y="261"/>
                </a:lnTo>
                <a:lnTo>
                  <a:pt x="440" y="293"/>
                </a:lnTo>
                <a:lnTo>
                  <a:pt x="400" y="326"/>
                </a:lnTo>
                <a:lnTo>
                  <a:pt x="362" y="361"/>
                </a:lnTo>
                <a:lnTo>
                  <a:pt x="324" y="397"/>
                </a:lnTo>
                <a:lnTo>
                  <a:pt x="289" y="435"/>
                </a:lnTo>
                <a:lnTo>
                  <a:pt x="255" y="473"/>
                </a:lnTo>
                <a:lnTo>
                  <a:pt x="222" y="514"/>
                </a:lnTo>
                <a:lnTo>
                  <a:pt x="190" y="555"/>
                </a:lnTo>
                <a:lnTo>
                  <a:pt x="160" y="597"/>
                </a:lnTo>
                <a:lnTo>
                  <a:pt x="132" y="641"/>
                </a:lnTo>
                <a:lnTo>
                  <a:pt x="106" y="686"/>
                </a:lnTo>
                <a:lnTo>
                  <a:pt x="81" y="732"/>
                </a:lnTo>
                <a:lnTo>
                  <a:pt x="57" y="779"/>
                </a:lnTo>
                <a:lnTo>
                  <a:pt x="36" y="828"/>
                </a:lnTo>
                <a:lnTo>
                  <a:pt x="17" y="877"/>
                </a:lnTo>
                <a:lnTo>
                  <a:pt x="0" y="927"/>
                </a:lnTo>
                <a:lnTo>
                  <a:pt x="120" y="806"/>
                </a:lnTo>
                <a:lnTo>
                  <a:pt x="120" y="806"/>
                </a:lnTo>
                <a:lnTo>
                  <a:pt x="128" y="801"/>
                </a:lnTo>
                <a:lnTo>
                  <a:pt x="138" y="795"/>
                </a:lnTo>
                <a:lnTo>
                  <a:pt x="147" y="792"/>
                </a:lnTo>
                <a:lnTo>
                  <a:pt x="158" y="791"/>
                </a:lnTo>
                <a:lnTo>
                  <a:pt x="158" y="791"/>
                </a:lnTo>
                <a:lnTo>
                  <a:pt x="167" y="792"/>
                </a:lnTo>
                <a:lnTo>
                  <a:pt x="178" y="795"/>
                </a:lnTo>
                <a:lnTo>
                  <a:pt x="186" y="801"/>
                </a:lnTo>
                <a:lnTo>
                  <a:pt x="194" y="806"/>
                </a:lnTo>
                <a:lnTo>
                  <a:pt x="433" y="1045"/>
                </a:lnTo>
                <a:lnTo>
                  <a:pt x="433" y="1045"/>
                </a:lnTo>
                <a:lnTo>
                  <a:pt x="446" y="1013"/>
                </a:lnTo>
                <a:lnTo>
                  <a:pt x="459" y="981"/>
                </a:lnTo>
                <a:lnTo>
                  <a:pt x="473" y="951"/>
                </a:lnTo>
                <a:lnTo>
                  <a:pt x="488" y="920"/>
                </a:lnTo>
                <a:lnTo>
                  <a:pt x="506" y="890"/>
                </a:lnTo>
                <a:lnTo>
                  <a:pt x="524" y="861"/>
                </a:lnTo>
                <a:lnTo>
                  <a:pt x="543" y="832"/>
                </a:lnTo>
                <a:lnTo>
                  <a:pt x="563" y="805"/>
                </a:lnTo>
                <a:lnTo>
                  <a:pt x="584" y="778"/>
                </a:lnTo>
                <a:lnTo>
                  <a:pt x="605" y="752"/>
                </a:lnTo>
                <a:lnTo>
                  <a:pt x="628" y="727"/>
                </a:lnTo>
                <a:lnTo>
                  <a:pt x="653" y="704"/>
                </a:lnTo>
                <a:lnTo>
                  <a:pt x="677" y="680"/>
                </a:lnTo>
                <a:lnTo>
                  <a:pt x="702" y="658"/>
                </a:lnTo>
                <a:lnTo>
                  <a:pt x="729" y="636"/>
                </a:lnTo>
                <a:lnTo>
                  <a:pt x="756" y="616"/>
                </a:lnTo>
                <a:lnTo>
                  <a:pt x="784" y="596"/>
                </a:lnTo>
                <a:lnTo>
                  <a:pt x="813" y="579"/>
                </a:lnTo>
                <a:lnTo>
                  <a:pt x="843" y="561"/>
                </a:lnTo>
                <a:lnTo>
                  <a:pt x="872" y="546"/>
                </a:lnTo>
                <a:lnTo>
                  <a:pt x="903" y="530"/>
                </a:lnTo>
                <a:lnTo>
                  <a:pt x="935" y="516"/>
                </a:lnTo>
                <a:lnTo>
                  <a:pt x="967" y="504"/>
                </a:lnTo>
                <a:lnTo>
                  <a:pt x="1000" y="492"/>
                </a:lnTo>
                <a:lnTo>
                  <a:pt x="1033" y="482"/>
                </a:lnTo>
                <a:lnTo>
                  <a:pt x="1066" y="473"/>
                </a:lnTo>
                <a:lnTo>
                  <a:pt x="1100" y="465"/>
                </a:lnTo>
                <a:lnTo>
                  <a:pt x="1136" y="459"/>
                </a:lnTo>
                <a:lnTo>
                  <a:pt x="1171" y="455"/>
                </a:lnTo>
                <a:lnTo>
                  <a:pt x="1206" y="451"/>
                </a:lnTo>
                <a:lnTo>
                  <a:pt x="1242" y="449"/>
                </a:lnTo>
                <a:lnTo>
                  <a:pt x="1278" y="448"/>
                </a:lnTo>
                <a:lnTo>
                  <a:pt x="1278" y="448"/>
                </a:lnTo>
                <a:lnTo>
                  <a:pt x="1324" y="449"/>
                </a:lnTo>
                <a:lnTo>
                  <a:pt x="1371" y="452"/>
                </a:lnTo>
                <a:lnTo>
                  <a:pt x="1415" y="458"/>
                </a:lnTo>
                <a:lnTo>
                  <a:pt x="1459" y="466"/>
                </a:lnTo>
                <a:lnTo>
                  <a:pt x="1503" y="476"/>
                </a:lnTo>
                <a:lnTo>
                  <a:pt x="1545" y="489"/>
                </a:lnTo>
                <a:lnTo>
                  <a:pt x="1587" y="503"/>
                </a:lnTo>
                <a:lnTo>
                  <a:pt x="1628" y="518"/>
                </a:lnTo>
                <a:lnTo>
                  <a:pt x="1668" y="536"/>
                </a:lnTo>
                <a:lnTo>
                  <a:pt x="1706" y="556"/>
                </a:lnTo>
                <a:lnTo>
                  <a:pt x="1744" y="577"/>
                </a:lnTo>
                <a:lnTo>
                  <a:pt x="1780" y="601"/>
                </a:lnTo>
                <a:lnTo>
                  <a:pt x="1816" y="626"/>
                </a:lnTo>
                <a:lnTo>
                  <a:pt x="1850" y="653"/>
                </a:lnTo>
                <a:lnTo>
                  <a:pt x="1882" y="681"/>
                </a:lnTo>
                <a:lnTo>
                  <a:pt x="1913" y="711"/>
                </a:lnTo>
                <a:lnTo>
                  <a:pt x="1943" y="742"/>
                </a:lnTo>
                <a:lnTo>
                  <a:pt x="1970" y="775"/>
                </a:lnTo>
                <a:lnTo>
                  <a:pt x="1998" y="809"/>
                </a:lnTo>
                <a:lnTo>
                  <a:pt x="2022" y="843"/>
                </a:lnTo>
                <a:lnTo>
                  <a:pt x="2046" y="880"/>
                </a:lnTo>
                <a:lnTo>
                  <a:pt x="2067" y="917"/>
                </a:lnTo>
                <a:lnTo>
                  <a:pt x="2087" y="956"/>
                </a:lnTo>
                <a:lnTo>
                  <a:pt x="2105" y="995"/>
                </a:lnTo>
                <a:lnTo>
                  <a:pt x="2122" y="1037"/>
                </a:lnTo>
                <a:lnTo>
                  <a:pt x="2136" y="1078"/>
                </a:lnTo>
                <a:lnTo>
                  <a:pt x="2148" y="1121"/>
                </a:lnTo>
                <a:lnTo>
                  <a:pt x="2158" y="1164"/>
                </a:lnTo>
                <a:lnTo>
                  <a:pt x="2165" y="1208"/>
                </a:lnTo>
                <a:lnTo>
                  <a:pt x="2171" y="1254"/>
                </a:lnTo>
                <a:lnTo>
                  <a:pt x="2175" y="1299"/>
                </a:lnTo>
                <a:lnTo>
                  <a:pt x="2176" y="1345"/>
                </a:lnTo>
                <a:lnTo>
                  <a:pt x="1952" y="1345"/>
                </a:lnTo>
                <a:lnTo>
                  <a:pt x="2400" y="1794"/>
                </a:lnTo>
                <a:lnTo>
                  <a:pt x="2849" y="1345"/>
                </a:lnTo>
                <a:lnTo>
                  <a:pt x="2625" y="1345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7" name="矩形 8196"/>
          <p:cNvSpPr/>
          <p:nvPr/>
        </p:nvSpPr>
        <p:spPr>
          <a:xfrm rot="5400000">
            <a:off x="3171825" y="2178050"/>
            <a:ext cx="2794000" cy="24892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3722572"/>
              </a:avLst>
            </a:prstTxWarp>
            <a:normAutofit/>
          </a:bodyPr>
          <a:p>
            <a:pPr algn="ctr"/>
            <a:r>
              <a:rPr lang="zh-CN" altLang="en-US" sz="1400" b="1" spc="-70">
                <a:solidFill>
                  <a:schemeClr val="accent1">
                    <a:alpha val="100000"/>
                  </a:schemeClr>
                </a:solidFill>
                <a:latin typeface="宋体" charset="0"/>
                <a:ea typeface="宋体" charset="0"/>
              </a:rPr>
              <a:t>双击此处添加文本</a:t>
            </a:r>
            <a:endParaRPr lang="zh-CN" altLang="en-US" sz="1400" b="1" spc="-70">
              <a:solidFill>
                <a:schemeClr val="accent1">
                  <a:alpha val="100000"/>
                </a:schemeClr>
              </a:solidFill>
              <a:latin typeface="宋体" charset="0"/>
              <a:ea typeface="宋体" charset="0"/>
            </a:endParaRPr>
          </a:p>
        </p:txBody>
      </p:sp>
      <p:sp>
        <p:nvSpPr>
          <p:cNvPr id="8198" name="矩形 8197"/>
          <p:cNvSpPr/>
          <p:nvPr/>
        </p:nvSpPr>
        <p:spPr>
          <a:xfrm rot="16200000">
            <a:off x="3078163" y="2192338"/>
            <a:ext cx="2794000" cy="24892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3722572"/>
              </a:avLst>
            </a:prstTxWarp>
            <a:normAutofit/>
          </a:bodyPr>
          <a:p>
            <a:pPr algn="ctr"/>
            <a:r>
              <a:rPr lang="zh-CN" altLang="en-US" sz="1400" b="1" spc="-70">
                <a:solidFill>
                  <a:schemeClr val="bg1">
                    <a:alpha val="100000"/>
                  </a:schemeClr>
                </a:solidFill>
                <a:latin typeface="宋体" charset="0"/>
                <a:ea typeface="宋体" charset="0"/>
              </a:rPr>
              <a:t>双击此处添加文本</a:t>
            </a:r>
            <a:endParaRPr lang="zh-CN" altLang="en-US" sz="1400" b="1" spc="-70">
              <a:solidFill>
                <a:schemeClr val="bg1">
                  <a:alpha val="100000"/>
                </a:schemeClr>
              </a:solidFill>
              <a:latin typeface="宋体" charset="0"/>
              <a:ea typeface="宋体" charset="0"/>
            </a:endParaRPr>
          </a:p>
        </p:txBody>
      </p:sp>
      <p:sp>
        <p:nvSpPr>
          <p:cNvPr id="8199" name="矩形 8198"/>
          <p:cNvSpPr/>
          <p:nvPr/>
        </p:nvSpPr>
        <p:spPr>
          <a:xfrm>
            <a:off x="3802063" y="3067050"/>
            <a:ext cx="1441450" cy="70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solidFill>
                  <a:schemeClr val="accent1">
                    <a:alpha val="100000"/>
                  </a:schemeClr>
                </a:solidFill>
                <a:latin typeface="宋体" charset="0"/>
                <a:ea typeface="宋体" charset="0"/>
              </a:rPr>
              <a:t>双击此处</a:t>
            </a:r>
            <a:endParaRPr lang="zh-CN" altLang="en-US" sz="3600" b="1">
              <a:solidFill>
                <a:schemeClr val="accent1">
                  <a:alpha val="100000"/>
                </a:schemeClr>
              </a:solidFill>
              <a:latin typeface="宋体" charset="0"/>
              <a:ea typeface="宋体" charset="0"/>
            </a:endParaRPr>
          </a:p>
          <a:p>
            <a:pPr algn="ctr"/>
            <a:r>
              <a:rPr lang="zh-CN" altLang="en-US" sz="3600" b="1">
                <a:solidFill>
                  <a:schemeClr val="accent1">
                    <a:alpha val="100000"/>
                  </a:schemeClr>
                </a:solidFill>
                <a:latin typeface="宋体" charset="0"/>
                <a:ea typeface="宋体" charset="0"/>
              </a:rPr>
              <a:t>添加文本</a:t>
            </a:r>
            <a:endParaRPr lang="zh-CN" altLang="en-US" sz="3600" b="1">
              <a:solidFill>
                <a:schemeClr val="accent1">
                  <a:alpha val="100000"/>
                </a:schemeClr>
              </a:solidFill>
              <a:latin typeface="宋体" charset="0"/>
              <a:ea typeface="宋体" charset="0"/>
            </a:endParaRPr>
          </a:p>
        </p:txBody>
      </p:sp>
      <p:sp>
        <p:nvSpPr>
          <p:cNvPr id="8200" name="圆角矩形 8199" descr="7bf5adb1809342ab882d475d87809013# #圆角矩形 202"/>
          <p:cNvSpPr/>
          <p:nvPr/>
        </p:nvSpPr>
        <p:spPr>
          <a:xfrm>
            <a:off x="457200" y="30940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8201" name="圆角矩形 8200" descr="7bf5adb1809342ab882d475d87809013# #圆角矩形 202"/>
          <p:cNvSpPr/>
          <p:nvPr/>
        </p:nvSpPr>
        <p:spPr>
          <a:xfrm>
            <a:off x="6416675" y="30940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未知"/>
          <p:cNvSpPr/>
          <p:nvPr/>
        </p:nvSpPr>
        <p:spPr>
          <a:xfrm>
            <a:off x="4940300" y="2724150"/>
            <a:ext cx="220663" cy="739775"/>
          </a:xfrm>
          <a:custGeom>
            <a:avLst/>
            <a:gdLst/>
            <a:ahLst/>
            <a:cxnLst/>
            <a:pathLst>
              <a:path w="120" h="404">
                <a:moveTo>
                  <a:pt x="120" y="0"/>
                </a:moveTo>
                <a:lnTo>
                  <a:pt x="118" y="80"/>
                </a:lnTo>
                <a:lnTo>
                  <a:pt x="16" y="404"/>
                </a:lnTo>
                <a:lnTo>
                  <a:pt x="0" y="354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" name="未知"/>
          <p:cNvSpPr/>
          <p:nvPr/>
        </p:nvSpPr>
        <p:spPr>
          <a:xfrm>
            <a:off x="2243138" y="3373438"/>
            <a:ext cx="2727325" cy="95250"/>
          </a:xfrm>
          <a:custGeom>
            <a:avLst/>
            <a:gdLst/>
            <a:ahLst/>
            <a:cxnLst/>
            <a:pathLst>
              <a:path w="1490" h="52">
                <a:moveTo>
                  <a:pt x="1474" y="0"/>
                </a:moveTo>
                <a:lnTo>
                  <a:pt x="1490" y="50"/>
                </a:lnTo>
                <a:lnTo>
                  <a:pt x="1490" y="52"/>
                </a:lnTo>
                <a:lnTo>
                  <a:pt x="18" y="52"/>
                </a:lnTo>
                <a:lnTo>
                  <a:pt x="0" y="0"/>
                </a:lnTo>
                <a:lnTo>
                  <a:pt x="1474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未知"/>
          <p:cNvSpPr/>
          <p:nvPr/>
        </p:nvSpPr>
        <p:spPr>
          <a:xfrm>
            <a:off x="2586038" y="2439988"/>
            <a:ext cx="138112" cy="284162"/>
          </a:xfrm>
          <a:custGeom>
            <a:avLst/>
            <a:gdLst/>
            <a:ahLst/>
            <a:cxnLst/>
            <a:pathLst>
              <a:path w="76" h="156">
                <a:moveTo>
                  <a:pt x="76" y="0"/>
                </a:moveTo>
                <a:lnTo>
                  <a:pt x="76" y="114"/>
                </a:lnTo>
                <a:lnTo>
                  <a:pt x="52" y="156"/>
                </a:lnTo>
                <a:lnTo>
                  <a:pt x="0" y="156"/>
                </a:lnTo>
                <a:lnTo>
                  <a:pt x="76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1" name="未知"/>
          <p:cNvSpPr/>
          <p:nvPr/>
        </p:nvSpPr>
        <p:spPr>
          <a:xfrm>
            <a:off x="1377950" y="3006725"/>
            <a:ext cx="684213" cy="873125"/>
          </a:xfrm>
          <a:custGeom>
            <a:avLst/>
            <a:gdLst/>
            <a:ahLst/>
            <a:cxnLst/>
            <a:pathLst>
              <a:path w="374" h="477">
                <a:moveTo>
                  <a:pt x="372" y="392"/>
                </a:moveTo>
                <a:lnTo>
                  <a:pt x="6" y="6"/>
                </a:lnTo>
                <a:lnTo>
                  <a:pt x="0" y="0"/>
                </a:lnTo>
                <a:lnTo>
                  <a:pt x="372" y="388"/>
                </a:lnTo>
                <a:lnTo>
                  <a:pt x="372" y="475"/>
                </a:lnTo>
                <a:lnTo>
                  <a:pt x="374" y="473"/>
                </a:lnTo>
                <a:lnTo>
                  <a:pt x="374" y="477"/>
                </a:lnTo>
                <a:lnTo>
                  <a:pt x="0" y="70"/>
                </a:lnTo>
                <a:lnTo>
                  <a:pt x="0" y="0"/>
                </a:lnTo>
                <a:lnTo>
                  <a:pt x="372" y="392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" name="未知"/>
          <p:cNvSpPr/>
          <p:nvPr/>
        </p:nvSpPr>
        <p:spPr>
          <a:xfrm>
            <a:off x="1377950" y="3006725"/>
            <a:ext cx="682625" cy="717550"/>
          </a:xfrm>
          <a:custGeom>
            <a:avLst/>
            <a:gdLst/>
            <a:ahLst/>
            <a:cxnLst/>
            <a:pathLst>
              <a:path w="372" h="392">
                <a:moveTo>
                  <a:pt x="372" y="392"/>
                </a:moveTo>
                <a:lnTo>
                  <a:pt x="0" y="0"/>
                </a:lnTo>
                <a:lnTo>
                  <a:pt x="6" y="6"/>
                </a:lnTo>
                <a:lnTo>
                  <a:pt x="372" y="392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3" name="未知"/>
          <p:cNvSpPr/>
          <p:nvPr/>
        </p:nvSpPr>
        <p:spPr>
          <a:xfrm>
            <a:off x="2060575" y="3373438"/>
            <a:ext cx="214313" cy="500062"/>
          </a:xfrm>
          <a:custGeom>
            <a:avLst/>
            <a:gdLst/>
            <a:ahLst/>
            <a:cxnLst/>
            <a:pathLst>
              <a:path w="118" h="273">
                <a:moveTo>
                  <a:pt x="100" y="0"/>
                </a:moveTo>
                <a:lnTo>
                  <a:pt x="118" y="52"/>
                </a:lnTo>
                <a:lnTo>
                  <a:pt x="2" y="273"/>
                </a:lnTo>
                <a:lnTo>
                  <a:pt x="0" y="188"/>
                </a:lnTo>
                <a:lnTo>
                  <a:pt x="10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4" name="未知"/>
          <p:cNvSpPr/>
          <p:nvPr/>
        </p:nvSpPr>
        <p:spPr>
          <a:xfrm>
            <a:off x="2243138" y="3373438"/>
            <a:ext cx="31750" cy="95250"/>
          </a:xfrm>
          <a:custGeom>
            <a:avLst/>
            <a:gdLst/>
            <a:ahLst/>
            <a:cxnLst/>
            <a:pathLst>
              <a:path w="18" h="52">
                <a:moveTo>
                  <a:pt x="0" y="0"/>
                </a:moveTo>
                <a:lnTo>
                  <a:pt x="18" y="5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5" name="未知"/>
          <p:cNvSpPr/>
          <p:nvPr/>
        </p:nvSpPr>
        <p:spPr>
          <a:xfrm>
            <a:off x="2060575" y="3717925"/>
            <a:ext cx="1588" cy="158750"/>
          </a:xfrm>
          <a:custGeom>
            <a:avLst/>
            <a:gdLst/>
            <a:ahLst/>
            <a:cxnLst/>
            <a:pathLst>
              <a:path w="2" h="87">
                <a:moveTo>
                  <a:pt x="0" y="0"/>
                </a:moveTo>
                <a:lnTo>
                  <a:pt x="2" y="85"/>
                </a:lnTo>
                <a:lnTo>
                  <a:pt x="0" y="8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6" name="未知"/>
          <p:cNvSpPr/>
          <p:nvPr/>
        </p:nvSpPr>
        <p:spPr>
          <a:xfrm>
            <a:off x="1377950" y="2439988"/>
            <a:ext cx="3783013" cy="1277937"/>
          </a:xfrm>
          <a:custGeom>
            <a:avLst/>
            <a:gdLst/>
            <a:ahLst/>
            <a:cxnLst/>
            <a:pathLst>
              <a:path w="2066" h="698">
                <a:moveTo>
                  <a:pt x="1946" y="510"/>
                </a:moveTo>
                <a:lnTo>
                  <a:pt x="1946" y="510"/>
                </a:lnTo>
                <a:lnTo>
                  <a:pt x="472" y="510"/>
                </a:lnTo>
                <a:lnTo>
                  <a:pt x="472" y="510"/>
                </a:lnTo>
                <a:lnTo>
                  <a:pt x="472" y="510"/>
                </a:lnTo>
                <a:lnTo>
                  <a:pt x="372" y="698"/>
                </a:lnTo>
                <a:lnTo>
                  <a:pt x="0" y="310"/>
                </a:lnTo>
                <a:lnTo>
                  <a:pt x="736" y="0"/>
                </a:lnTo>
                <a:lnTo>
                  <a:pt x="660" y="156"/>
                </a:lnTo>
                <a:lnTo>
                  <a:pt x="712" y="156"/>
                </a:lnTo>
                <a:lnTo>
                  <a:pt x="2066" y="156"/>
                </a:lnTo>
                <a:lnTo>
                  <a:pt x="2066" y="156"/>
                </a:lnTo>
                <a:lnTo>
                  <a:pt x="1946" y="51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7" name="矩形 9226"/>
          <p:cNvSpPr/>
          <p:nvPr/>
        </p:nvSpPr>
        <p:spPr>
          <a:xfrm>
            <a:off x="2243138" y="3373438"/>
            <a:ext cx="0" cy="1587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8" name="矩形 9227"/>
          <p:cNvSpPr/>
          <p:nvPr/>
        </p:nvSpPr>
        <p:spPr>
          <a:xfrm>
            <a:off x="5160963" y="2724150"/>
            <a:ext cx="1587" cy="3175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9" name="未知"/>
          <p:cNvSpPr/>
          <p:nvPr/>
        </p:nvSpPr>
        <p:spPr>
          <a:xfrm>
            <a:off x="3984625" y="3006725"/>
            <a:ext cx="207963" cy="720725"/>
          </a:xfrm>
          <a:custGeom>
            <a:avLst/>
            <a:gdLst/>
            <a:ahLst/>
            <a:cxnLst/>
            <a:pathLst>
              <a:path w="68" h="234">
                <a:moveTo>
                  <a:pt x="0" y="0"/>
                </a:moveTo>
                <a:lnTo>
                  <a:pt x="0" y="46"/>
                </a:lnTo>
                <a:lnTo>
                  <a:pt x="60" y="234"/>
                </a:lnTo>
                <a:lnTo>
                  <a:pt x="68" y="20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0" name="矩形 9229"/>
          <p:cNvSpPr/>
          <p:nvPr/>
        </p:nvSpPr>
        <p:spPr>
          <a:xfrm>
            <a:off x="3984625" y="3006725"/>
            <a:ext cx="1588" cy="1588"/>
          </a:xfrm>
          <a:prstGeom prst="re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1" name="标题 9230" descr="f96c11ed7fa847ed8379abde365908b8# #矩形 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同向图示</a:t>
            </a:r>
            <a:endParaRPr lang="zh-CN" altLang="en-US" sz="3200" dirty="0"/>
          </a:p>
        </p:txBody>
      </p:sp>
      <p:sp>
        <p:nvSpPr>
          <p:cNvPr id="9232" name="未知"/>
          <p:cNvSpPr/>
          <p:nvPr/>
        </p:nvSpPr>
        <p:spPr>
          <a:xfrm>
            <a:off x="4168775" y="3638550"/>
            <a:ext cx="2655888" cy="88900"/>
          </a:xfrm>
          <a:custGeom>
            <a:avLst/>
            <a:gdLst/>
            <a:ahLst/>
            <a:cxnLst/>
            <a:pathLst>
              <a:path w="864" h="28">
                <a:moveTo>
                  <a:pt x="8" y="0"/>
                </a:moveTo>
                <a:lnTo>
                  <a:pt x="0" y="28"/>
                </a:lnTo>
                <a:lnTo>
                  <a:pt x="0" y="28"/>
                </a:lnTo>
                <a:lnTo>
                  <a:pt x="854" y="28"/>
                </a:lnTo>
                <a:lnTo>
                  <a:pt x="864" y="0"/>
                </a:lnTo>
                <a:lnTo>
                  <a:pt x="8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3" name="未知"/>
          <p:cNvSpPr/>
          <p:nvPr/>
        </p:nvSpPr>
        <p:spPr>
          <a:xfrm>
            <a:off x="6357938" y="2728913"/>
            <a:ext cx="134937" cy="277812"/>
          </a:xfrm>
          <a:custGeom>
            <a:avLst/>
            <a:gdLst/>
            <a:ahLst/>
            <a:cxnLst/>
            <a:pathLst>
              <a:path w="44" h="90">
                <a:moveTo>
                  <a:pt x="0" y="0"/>
                </a:moveTo>
                <a:lnTo>
                  <a:pt x="0" y="64"/>
                </a:lnTo>
                <a:lnTo>
                  <a:pt x="12" y="90"/>
                </a:lnTo>
                <a:lnTo>
                  <a:pt x="44" y="9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4" name="未知"/>
          <p:cNvSpPr/>
          <p:nvPr/>
        </p:nvSpPr>
        <p:spPr>
          <a:xfrm>
            <a:off x="7002463" y="3276600"/>
            <a:ext cx="665162" cy="855663"/>
          </a:xfrm>
          <a:custGeom>
            <a:avLst/>
            <a:gdLst/>
            <a:ahLst/>
            <a:cxnLst/>
            <a:pathLst>
              <a:path w="216" h="278">
                <a:moveTo>
                  <a:pt x="0" y="228"/>
                </a:moveTo>
                <a:lnTo>
                  <a:pt x="214" y="4"/>
                </a:lnTo>
                <a:lnTo>
                  <a:pt x="216" y="0"/>
                </a:lnTo>
                <a:lnTo>
                  <a:pt x="0" y="226"/>
                </a:lnTo>
                <a:lnTo>
                  <a:pt x="0" y="276"/>
                </a:lnTo>
                <a:lnTo>
                  <a:pt x="0" y="276"/>
                </a:lnTo>
                <a:lnTo>
                  <a:pt x="0" y="278"/>
                </a:lnTo>
                <a:lnTo>
                  <a:pt x="216" y="42"/>
                </a:lnTo>
                <a:lnTo>
                  <a:pt x="216" y="0"/>
                </a:lnTo>
                <a:lnTo>
                  <a:pt x="0" y="22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5" name="未知"/>
          <p:cNvSpPr/>
          <p:nvPr/>
        </p:nvSpPr>
        <p:spPr>
          <a:xfrm>
            <a:off x="7002463" y="3276600"/>
            <a:ext cx="665162" cy="701675"/>
          </a:xfrm>
          <a:custGeom>
            <a:avLst/>
            <a:gdLst/>
            <a:ahLst/>
            <a:cxnLst/>
            <a:pathLst>
              <a:path w="216" h="228">
                <a:moveTo>
                  <a:pt x="0" y="228"/>
                </a:moveTo>
                <a:lnTo>
                  <a:pt x="216" y="0"/>
                </a:lnTo>
                <a:lnTo>
                  <a:pt x="214" y="4"/>
                </a:lnTo>
                <a:lnTo>
                  <a:pt x="0" y="228"/>
                </a:lnTo>
                <a:close/>
              </a:path>
            </a:pathLst>
          </a:custGeom>
          <a:solidFill>
            <a:srgbClr val="02020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6" name="未知"/>
          <p:cNvSpPr/>
          <p:nvPr/>
        </p:nvSpPr>
        <p:spPr>
          <a:xfrm>
            <a:off x="6792913" y="3638550"/>
            <a:ext cx="209550" cy="485775"/>
          </a:xfrm>
          <a:custGeom>
            <a:avLst/>
            <a:gdLst/>
            <a:ahLst/>
            <a:cxnLst/>
            <a:pathLst>
              <a:path w="68" h="158">
                <a:moveTo>
                  <a:pt x="10" y="0"/>
                </a:moveTo>
                <a:lnTo>
                  <a:pt x="0" y="28"/>
                </a:lnTo>
                <a:lnTo>
                  <a:pt x="68" y="158"/>
                </a:lnTo>
                <a:lnTo>
                  <a:pt x="68" y="108"/>
                </a:lnTo>
                <a:lnTo>
                  <a:pt x="10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7" name="未知"/>
          <p:cNvSpPr/>
          <p:nvPr/>
        </p:nvSpPr>
        <p:spPr>
          <a:xfrm>
            <a:off x="6792913" y="3638550"/>
            <a:ext cx="31750" cy="88900"/>
          </a:xfrm>
          <a:custGeom>
            <a:avLst/>
            <a:gdLst/>
            <a:ahLst/>
            <a:cxnLst/>
            <a:pathLst>
              <a:path w="10" h="28">
                <a:moveTo>
                  <a:pt x="10" y="0"/>
                </a:moveTo>
                <a:lnTo>
                  <a:pt x="0" y="28"/>
                </a:lnTo>
                <a:lnTo>
                  <a:pt x="10" y="0"/>
                </a:lnTo>
                <a:lnTo>
                  <a:pt x="10" y="0"/>
                </a:lnTo>
                <a:close/>
              </a:path>
            </a:pathLst>
          </a:custGeom>
          <a:solidFill>
            <a:srgbClr val="02020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8" name="矩形 9237"/>
          <p:cNvSpPr/>
          <p:nvPr/>
        </p:nvSpPr>
        <p:spPr>
          <a:xfrm>
            <a:off x="7002463" y="3971925"/>
            <a:ext cx="4762" cy="152400"/>
          </a:xfrm>
          <a:prstGeom prst="rect">
            <a:avLst/>
          </a:prstGeom>
          <a:solidFill>
            <a:srgbClr val="02020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9" name="未知"/>
          <p:cNvSpPr/>
          <p:nvPr/>
        </p:nvSpPr>
        <p:spPr>
          <a:xfrm>
            <a:off x="3984625" y="2728913"/>
            <a:ext cx="3683000" cy="1243012"/>
          </a:xfrm>
          <a:custGeom>
            <a:avLst/>
            <a:gdLst/>
            <a:ahLst/>
            <a:cxnLst/>
            <a:pathLst>
              <a:path w="1198" h="404">
                <a:moveTo>
                  <a:pt x="68" y="296"/>
                </a:moveTo>
                <a:lnTo>
                  <a:pt x="68" y="296"/>
                </a:lnTo>
                <a:lnTo>
                  <a:pt x="924" y="296"/>
                </a:lnTo>
                <a:lnTo>
                  <a:pt x="924" y="296"/>
                </a:lnTo>
                <a:lnTo>
                  <a:pt x="924" y="296"/>
                </a:lnTo>
                <a:lnTo>
                  <a:pt x="982" y="404"/>
                </a:lnTo>
                <a:lnTo>
                  <a:pt x="1198" y="178"/>
                </a:lnTo>
                <a:lnTo>
                  <a:pt x="772" y="0"/>
                </a:lnTo>
                <a:lnTo>
                  <a:pt x="816" y="90"/>
                </a:lnTo>
                <a:lnTo>
                  <a:pt x="784" y="90"/>
                </a:lnTo>
                <a:lnTo>
                  <a:pt x="0" y="90"/>
                </a:lnTo>
                <a:lnTo>
                  <a:pt x="0" y="90"/>
                </a:lnTo>
                <a:lnTo>
                  <a:pt x="68" y="296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40" name="矩形 9239"/>
          <p:cNvSpPr/>
          <p:nvPr/>
        </p:nvSpPr>
        <p:spPr>
          <a:xfrm>
            <a:off x="6824663" y="3638550"/>
            <a:ext cx="3175" cy="4763"/>
          </a:xfrm>
          <a:prstGeom prst="rect">
            <a:avLst/>
          </a:prstGeom>
          <a:solidFill>
            <a:srgbClr val="02020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41" name="圆角矩形 9240" descr="7bf5adb1809342ab882d475d87809013# #圆角矩形 202"/>
          <p:cNvSpPr/>
          <p:nvPr/>
        </p:nvSpPr>
        <p:spPr>
          <a:xfrm>
            <a:off x="4522788" y="40052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圆角矩形 9241" descr="7bf5adb1809342ab882d475d87809013# #圆角矩形 202"/>
          <p:cNvSpPr/>
          <p:nvPr/>
        </p:nvSpPr>
        <p:spPr>
          <a:xfrm>
            <a:off x="2916238" y="18446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/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  <a:p>
            <a:pPr algn="ctr"/>
            <a:r>
              <a:rPr lang="zh-CN" altLang="en-US" dirty="0">
                <a:latin typeface="Arial" panose="020B0604020202090204" pitchFamily="34" charset="0"/>
              </a:rPr>
              <a:t>点击此处添加文本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 descr="0da23394730349c3b5d7fe4e6a7d390d# #矩形 1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200" dirty="0"/>
              <a:t>结构图示</a:t>
            </a:r>
            <a:endParaRPr lang="zh-CN" altLang="en-US" sz="3200" dirty="0"/>
          </a:p>
        </p:txBody>
      </p:sp>
      <p:grpSp>
        <p:nvGrpSpPr>
          <p:cNvPr id="10243" name="组合 10242"/>
          <p:cNvGrpSpPr/>
          <p:nvPr/>
        </p:nvGrpSpPr>
        <p:grpSpPr>
          <a:xfrm>
            <a:off x="1835150" y="1989138"/>
            <a:ext cx="5473700" cy="647700"/>
            <a:chOff x="0" y="0"/>
            <a:chExt cx="3448" cy="408"/>
          </a:xfrm>
        </p:grpSpPr>
        <p:sp>
          <p:nvSpPr>
            <p:cNvPr id="10244" name="直接连接符 10243"/>
            <p:cNvSpPr/>
            <p:nvPr/>
          </p:nvSpPr>
          <p:spPr>
            <a:xfrm>
              <a:off x="0" y="227"/>
              <a:ext cx="3448" cy="0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" name="直接连接符 10244"/>
            <p:cNvSpPr/>
            <p:nvPr/>
          </p:nvSpPr>
          <p:spPr>
            <a:xfrm>
              <a:off x="1724" y="0"/>
              <a:ext cx="0" cy="399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6" name="直接连接符 10245"/>
            <p:cNvSpPr/>
            <p:nvPr/>
          </p:nvSpPr>
          <p:spPr>
            <a:xfrm>
              <a:off x="0" y="227"/>
              <a:ext cx="0" cy="181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7" name="直接连接符 10246"/>
            <p:cNvSpPr/>
            <p:nvPr/>
          </p:nvSpPr>
          <p:spPr>
            <a:xfrm>
              <a:off x="3448" y="227"/>
              <a:ext cx="0" cy="181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248" name="组合 10247"/>
          <p:cNvGrpSpPr/>
          <p:nvPr/>
        </p:nvGrpSpPr>
        <p:grpSpPr>
          <a:xfrm>
            <a:off x="1835150" y="3789363"/>
            <a:ext cx="5473700" cy="449262"/>
            <a:chOff x="0" y="0"/>
            <a:chExt cx="3448" cy="283"/>
          </a:xfrm>
        </p:grpSpPr>
        <p:sp>
          <p:nvSpPr>
            <p:cNvPr id="10249" name="直接连接符 10248"/>
            <p:cNvSpPr/>
            <p:nvPr/>
          </p:nvSpPr>
          <p:spPr>
            <a:xfrm>
              <a:off x="1724" y="2"/>
              <a:ext cx="0" cy="281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0" name="直接连接符 10249"/>
            <p:cNvSpPr/>
            <p:nvPr/>
          </p:nvSpPr>
          <p:spPr>
            <a:xfrm>
              <a:off x="0" y="0"/>
              <a:ext cx="0" cy="274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1" name="直接连接符 10250"/>
            <p:cNvSpPr/>
            <p:nvPr/>
          </p:nvSpPr>
          <p:spPr>
            <a:xfrm>
              <a:off x="3448" y="0"/>
              <a:ext cx="0" cy="274"/>
            </a:xfrm>
            <a:prstGeom prst="line">
              <a:avLst/>
            </a:prstGeom>
            <a:ln w="19050" cap="flat" cmpd="sng">
              <a:solidFill>
                <a:srgbClr val="80808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252" name="圆角矩形 10251"/>
          <p:cNvSpPr/>
          <p:nvPr/>
        </p:nvSpPr>
        <p:spPr>
          <a:xfrm>
            <a:off x="539750" y="2636838"/>
            <a:ext cx="2552700" cy="1222375"/>
          </a:xfrm>
          <a:prstGeom prst="roundRect">
            <a:avLst>
              <a:gd name="adj" fmla="val 894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3" name="圆角矩形 10252"/>
          <p:cNvSpPr/>
          <p:nvPr/>
        </p:nvSpPr>
        <p:spPr>
          <a:xfrm>
            <a:off x="3276600" y="2636838"/>
            <a:ext cx="2552700" cy="1222375"/>
          </a:xfrm>
          <a:prstGeom prst="roundRect">
            <a:avLst>
              <a:gd name="adj" fmla="val 894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4" name="圆角矩形 10253"/>
          <p:cNvSpPr/>
          <p:nvPr/>
        </p:nvSpPr>
        <p:spPr>
          <a:xfrm>
            <a:off x="6013450" y="2636838"/>
            <a:ext cx="2590800" cy="1222375"/>
          </a:xfrm>
          <a:prstGeom prst="roundRect">
            <a:avLst>
              <a:gd name="adj" fmla="val 894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5" name="矩形 10254"/>
          <p:cNvSpPr/>
          <p:nvPr/>
        </p:nvSpPr>
        <p:spPr>
          <a:xfrm>
            <a:off x="612775" y="3211513"/>
            <a:ext cx="2409825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6" name="矩形 10255"/>
          <p:cNvSpPr/>
          <p:nvPr/>
        </p:nvSpPr>
        <p:spPr>
          <a:xfrm>
            <a:off x="3292475" y="2844800"/>
            <a:ext cx="109855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7" name="矩形 10256"/>
          <p:cNvSpPr/>
          <p:nvPr/>
        </p:nvSpPr>
        <p:spPr>
          <a:xfrm>
            <a:off x="3321050" y="3211513"/>
            <a:ext cx="2409825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8" name="矩形 10257"/>
          <p:cNvSpPr/>
          <p:nvPr/>
        </p:nvSpPr>
        <p:spPr>
          <a:xfrm>
            <a:off x="6057900" y="2844800"/>
            <a:ext cx="109855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59" name="矩形 10258"/>
          <p:cNvSpPr/>
          <p:nvPr/>
        </p:nvSpPr>
        <p:spPr>
          <a:xfrm>
            <a:off x="6086475" y="3211513"/>
            <a:ext cx="2409825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60" name="矩形 10259"/>
          <p:cNvSpPr/>
          <p:nvPr/>
        </p:nvSpPr>
        <p:spPr>
          <a:xfrm>
            <a:off x="584200" y="2844800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grpSp>
        <p:nvGrpSpPr>
          <p:cNvPr id="10261" name="组合 10260"/>
          <p:cNvGrpSpPr/>
          <p:nvPr/>
        </p:nvGrpSpPr>
        <p:grpSpPr>
          <a:xfrm>
            <a:off x="1979613" y="2774950"/>
            <a:ext cx="950912" cy="947738"/>
            <a:chOff x="0" y="0"/>
            <a:chExt cx="635" cy="633"/>
          </a:xfrm>
        </p:grpSpPr>
        <p:pic>
          <p:nvPicPr>
            <p:cNvPr id="10262" name="图片 10261" descr="图片1"/>
            <p:cNvPicPr>
              <a:picLocks noChangeAspect="1"/>
            </p:cNvPicPr>
            <p:nvPr/>
          </p:nvPicPr>
          <p:blipFill>
            <a:blip r:embed="rId1"/>
            <a:srcRect l="7112" r="7730" b="73112"/>
            <a:stretch>
              <a:fillRect/>
            </a:stretch>
          </p:blipFill>
          <p:spPr>
            <a:xfrm>
              <a:off x="0" y="20"/>
              <a:ext cx="635" cy="6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63" name="矩形 10262"/>
            <p:cNvSpPr/>
            <p:nvPr/>
          </p:nvSpPr>
          <p:spPr>
            <a:xfrm>
              <a:off x="0" y="0"/>
              <a:ext cx="633" cy="633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64" name="组合 10263"/>
          <p:cNvGrpSpPr/>
          <p:nvPr/>
        </p:nvGrpSpPr>
        <p:grpSpPr>
          <a:xfrm>
            <a:off x="4746625" y="2774950"/>
            <a:ext cx="933450" cy="931863"/>
            <a:chOff x="0" y="0"/>
            <a:chExt cx="622" cy="622"/>
          </a:xfrm>
        </p:grpSpPr>
        <p:pic>
          <p:nvPicPr>
            <p:cNvPr id="10265" name="图片 10264" descr="图片2"/>
            <p:cNvPicPr>
              <a:picLocks noChangeAspect="1"/>
            </p:cNvPicPr>
            <p:nvPr/>
          </p:nvPicPr>
          <p:blipFill>
            <a:blip r:embed="rId2"/>
            <a:srcRect l="5891" r="2945" b="74030"/>
            <a:stretch>
              <a:fillRect/>
            </a:stretch>
          </p:blipFill>
          <p:spPr>
            <a:xfrm>
              <a:off x="1" y="31"/>
              <a:ext cx="619" cy="5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66" name="矩形 10265"/>
            <p:cNvSpPr/>
            <p:nvPr/>
          </p:nvSpPr>
          <p:spPr>
            <a:xfrm>
              <a:off x="0" y="0"/>
              <a:ext cx="622" cy="622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67" name="组合 10266"/>
          <p:cNvGrpSpPr/>
          <p:nvPr/>
        </p:nvGrpSpPr>
        <p:grpSpPr>
          <a:xfrm>
            <a:off x="7521575" y="2774950"/>
            <a:ext cx="939800" cy="931863"/>
            <a:chOff x="0" y="0"/>
            <a:chExt cx="626" cy="622"/>
          </a:xfrm>
        </p:grpSpPr>
        <p:pic>
          <p:nvPicPr>
            <p:cNvPr id="10268" name="图片 10267" descr="图片3"/>
            <p:cNvPicPr>
              <a:picLocks noChangeAspect="1"/>
            </p:cNvPicPr>
            <p:nvPr/>
          </p:nvPicPr>
          <p:blipFill>
            <a:blip r:embed="rId3"/>
            <a:srcRect l="6876" r="15500" b="73854"/>
            <a:stretch>
              <a:fillRect/>
            </a:stretch>
          </p:blipFill>
          <p:spPr>
            <a:xfrm>
              <a:off x="0" y="27"/>
              <a:ext cx="621" cy="5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69" name="矩形 10268"/>
            <p:cNvSpPr/>
            <p:nvPr/>
          </p:nvSpPr>
          <p:spPr>
            <a:xfrm>
              <a:off x="4" y="0"/>
              <a:ext cx="622" cy="622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70" name="圆角矩形 10269"/>
          <p:cNvSpPr/>
          <p:nvPr/>
        </p:nvSpPr>
        <p:spPr>
          <a:xfrm>
            <a:off x="539750" y="4254500"/>
            <a:ext cx="2552700" cy="1222375"/>
          </a:xfrm>
          <a:prstGeom prst="roundRect">
            <a:avLst>
              <a:gd name="adj" fmla="val 894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1" name="圆角矩形 10270"/>
          <p:cNvSpPr/>
          <p:nvPr/>
        </p:nvSpPr>
        <p:spPr>
          <a:xfrm>
            <a:off x="3276600" y="4254500"/>
            <a:ext cx="2552700" cy="1222375"/>
          </a:xfrm>
          <a:prstGeom prst="roundRect">
            <a:avLst>
              <a:gd name="adj" fmla="val 894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2" name="圆角矩形 10271"/>
          <p:cNvSpPr/>
          <p:nvPr/>
        </p:nvSpPr>
        <p:spPr>
          <a:xfrm>
            <a:off x="6013450" y="4254500"/>
            <a:ext cx="2590800" cy="1222375"/>
          </a:xfrm>
          <a:prstGeom prst="roundRect">
            <a:avLst>
              <a:gd name="adj" fmla="val 894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0" indent="0" algn="ctr"/>
            <a:endParaRPr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3" name="矩形 10272"/>
          <p:cNvSpPr/>
          <p:nvPr/>
        </p:nvSpPr>
        <p:spPr>
          <a:xfrm>
            <a:off x="612775" y="4829175"/>
            <a:ext cx="2409825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4" name="矩形 10273"/>
          <p:cNvSpPr/>
          <p:nvPr/>
        </p:nvSpPr>
        <p:spPr>
          <a:xfrm>
            <a:off x="3292475" y="4462463"/>
            <a:ext cx="109855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5" name="矩形 10274"/>
          <p:cNvSpPr/>
          <p:nvPr/>
        </p:nvSpPr>
        <p:spPr>
          <a:xfrm>
            <a:off x="3321050" y="4829175"/>
            <a:ext cx="2409825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6" name="矩形 10275"/>
          <p:cNvSpPr/>
          <p:nvPr/>
        </p:nvSpPr>
        <p:spPr>
          <a:xfrm>
            <a:off x="6057900" y="4462463"/>
            <a:ext cx="109855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7" name="矩形 10276"/>
          <p:cNvSpPr/>
          <p:nvPr/>
        </p:nvSpPr>
        <p:spPr>
          <a:xfrm>
            <a:off x="6086475" y="4829175"/>
            <a:ext cx="2409825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r>
              <a:rPr lang="zh-CN" altLang="en-US" sz="1000" dirty="0">
                <a:latin typeface="Arial" panose="020B0604020202090204" pitchFamily="34" charset="0"/>
                <a:sym typeface="Arial" panose="020B0604020202090204" pitchFamily="34" charset="0"/>
              </a:rPr>
              <a:t>点击此处添加文本</a:t>
            </a:r>
            <a:endParaRPr lang="zh-CN" altLang="en-US" sz="1000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8" name="矩形 10277"/>
          <p:cNvSpPr/>
          <p:nvPr/>
        </p:nvSpPr>
        <p:spPr>
          <a:xfrm>
            <a:off x="584200" y="4462463"/>
            <a:ext cx="1096963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添加文本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9" name="矩形 10278"/>
          <p:cNvSpPr/>
          <p:nvPr/>
        </p:nvSpPr>
        <p:spPr>
          <a:xfrm>
            <a:off x="4746625" y="4392613"/>
            <a:ext cx="933450" cy="931862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0280" name="图片 10279" descr="图片4"/>
          <p:cNvPicPr>
            <a:picLocks noChangeAspect="1"/>
          </p:cNvPicPr>
          <p:nvPr/>
        </p:nvPicPr>
        <p:blipFill>
          <a:blip r:embed="rId4"/>
          <a:srcRect l="4066" r="6024" b="71700"/>
          <a:stretch>
            <a:fillRect/>
          </a:stretch>
        </p:blipFill>
        <p:spPr>
          <a:xfrm>
            <a:off x="7521575" y="4430713"/>
            <a:ext cx="949325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1" name="图片 10280" descr="图片5"/>
          <p:cNvPicPr>
            <a:picLocks noChangeAspect="1"/>
          </p:cNvPicPr>
          <p:nvPr/>
        </p:nvPicPr>
        <p:blipFill>
          <a:blip r:embed="rId5"/>
          <a:srcRect l="8356" r="9315" b="75023"/>
          <a:stretch>
            <a:fillRect/>
          </a:stretch>
        </p:blipFill>
        <p:spPr>
          <a:xfrm>
            <a:off x="2006600" y="4437063"/>
            <a:ext cx="952500" cy="893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2" name="矩形 10281"/>
          <p:cNvSpPr/>
          <p:nvPr/>
        </p:nvSpPr>
        <p:spPr>
          <a:xfrm>
            <a:off x="2012950" y="4394200"/>
            <a:ext cx="946150" cy="947738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83" name="矩形 10282"/>
          <p:cNvSpPr/>
          <p:nvPr/>
        </p:nvSpPr>
        <p:spPr>
          <a:xfrm>
            <a:off x="7527925" y="4392613"/>
            <a:ext cx="933450" cy="931862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0284" name="图片 10283" descr="图片6"/>
          <p:cNvPicPr>
            <a:picLocks noChangeAspect="1"/>
          </p:cNvPicPr>
          <p:nvPr/>
        </p:nvPicPr>
        <p:blipFill>
          <a:blip r:embed="rId6"/>
          <a:srcRect l="17430" r="17430" b="72719"/>
          <a:stretch>
            <a:fillRect/>
          </a:stretch>
        </p:blipFill>
        <p:spPr>
          <a:xfrm>
            <a:off x="4749800" y="4410075"/>
            <a:ext cx="923925" cy="91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5" name="圆角矩形 10284"/>
          <p:cNvSpPr/>
          <p:nvPr/>
        </p:nvSpPr>
        <p:spPr>
          <a:xfrm rot="10800000">
            <a:off x="1765300" y="1341438"/>
            <a:ext cx="5543550" cy="647700"/>
          </a:xfrm>
          <a:prstGeom prst="roundRect">
            <a:avLst>
              <a:gd name="adj" fmla="val 12144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marL="0" indent="0" algn="ctr"/>
            <a:endParaRPr sz="280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86" name="矩形 10285"/>
          <p:cNvSpPr/>
          <p:nvPr/>
        </p:nvSpPr>
        <p:spPr>
          <a:xfrm>
            <a:off x="2873375" y="1485900"/>
            <a:ext cx="3397250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1">
                    <a:alpha val="100000"/>
                  </a:schemeClr>
                </a:solidFill>
                <a:latin typeface="宋体" charset="0"/>
                <a:ea typeface="宋体" charset="0"/>
              </a:rPr>
              <a:t>双击此处添加文本</a:t>
            </a:r>
            <a:endParaRPr lang="zh-CN" altLang="en-US" sz="24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bg1">
                  <a:alpha val="100000"/>
                </a:schemeClr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绿色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/>
  <Paragraphs>173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方正书宋_GBK</vt:lpstr>
      <vt:lpstr>Wingdings</vt:lpstr>
      <vt:lpstr>宋体</vt:lpstr>
      <vt:lpstr>Arial Black</vt:lpstr>
      <vt:lpstr>微软雅黑</vt:lpstr>
      <vt:lpstr>MS PGothic</vt:lpstr>
      <vt:lpstr>Calibri</vt:lpstr>
      <vt:lpstr>Segoe Light</vt:lpstr>
      <vt:lpstr>Arnprior</vt:lpstr>
      <vt:lpstr>华文细黑</vt:lpstr>
      <vt:lpstr>Verdana</vt:lpstr>
      <vt:lpstr>MS UI Gothic</vt:lpstr>
      <vt:lpstr>黑体</vt:lpstr>
      <vt:lpstr>微软繁黑体</vt:lpstr>
      <vt:lpstr>Gulim</vt:lpstr>
      <vt:lpstr>Times New Roman</vt:lpstr>
      <vt:lpstr>汉仪书宋二KW</vt:lpstr>
      <vt:lpstr>宋体</vt:lpstr>
      <vt:lpstr>汉仪旗黑KW</vt:lpstr>
      <vt:lpstr>Arial Unicode MS</vt:lpstr>
      <vt:lpstr>Helvetica Neue</vt:lpstr>
      <vt:lpstr>冬青黑体简体中文</vt:lpstr>
      <vt:lpstr>苹方-简</vt:lpstr>
      <vt:lpstr>黑体-简</vt:lpstr>
      <vt:lpstr>汉仪中黑KW</vt:lpstr>
      <vt:lpstr>Apple SD Gothic Neo</vt:lpstr>
      <vt:lpstr>绿色科技</vt:lpstr>
      <vt:lpstr>卓豪产销通</vt:lpstr>
      <vt:lpstr>PowerPoint 演示文稿</vt:lpstr>
      <vt:lpstr>PowerPoint 演示文稿</vt:lpstr>
      <vt:lpstr>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lingyiyunsuan</dc:creator>
  <cp:lastModifiedBy>lingyiyunsuan</cp:lastModifiedBy>
  <cp:revision>8</cp:revision>
  <cp:lastPrinted>2020-11-29T16:42:25Z</cp:lastPrinted>
  <dcterms:created xsi:type="dcterms:W3CDTF">2020-11-29T16:42:25Z</dcterms:created>
  <dcterms:modified xsi:type="dcterms:W3CDTF">2020-11-29T16:42:25Z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2052-1.3.1.1761</vt:lpwstr>
  </property>
</Properties>
</file>