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31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0451-3787-49C1-9371-D8F30CC4CE7B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9B84-5C6D-4B77-8E3A-C6A6A2059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38298-7836-4645-A524-89BED4D62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7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0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9DCFB-87D3-483F-9E7B-C3948D8F2964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596" y="2508497"/>
            <a:ext cx="9972808" cy="920503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para projeto de sequência com dados limitados</a:t>
            </a:r>
          </a:p>
        </p:txBody>
      </p:sp>
      <p:pic>
        <p:nvPicPr>
          <p:cNvPr id="5" name="Espaço Reservado para Conteúdo 4" descr="Desenho com traços pretos em fundo branco&#10;&#10;Descrição gerada automaticamente com confiança médi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35" y="349849"/>
            <a:ext cx="2775779" cy="920502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171F9A-D7B0-8C44-7495-AC8FC2F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43256" y="5586276"/>
            <a:ext cx="390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Prof. Dr. Denis Henrique Pinheiro Salvadeo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30414" y="697603"/>
            <a:ext cx="535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PAULISTA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“JÚLIO DE MESQUITA FILHO”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13670" y="3880495"/>
            <a:ext cx="3164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Rogério Gonçalves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Furigo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Kevin Querino</a:t>
            </a:r>
            <a:endParaRPr lang="pt-BR" sz="2000" dirty="0"/>
          </a:p>
        </p:txBody>
      </p:sp>
      <p:pic>
        <p:nvPicPr>
          <p:cNvPr id="17" name="Imagem 1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852FE8A-FA0B-4154-90AF-626D0E346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8A185-C423-7566-5114-22B56B4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794"/>
            <a:ext cx="2466316" cy="592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ABCD363-4854-25F6-25BD-A49672ECF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BBF1D8E-26C8-FD0C-C032-25A0D659C307}"/>
              </a:ext>
            </a:extLst>
          </p:cNvPr>
          <p:cNvSpPr txBox="1"/>
          <p:nvPr/>
        </p:nvSpPr>
        <p:spPr>
          <a:xfrm>
            <a:off x="1260439" y="1948788"/>
            <a:ext cx="484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INTRODUÇÃO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1.1 OBJETIVOS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1.1 PRÉ-PROCESSAMENTO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1E38E-ACFA-9FED-20CF-195C156972EC}"/>
              </a:ext>
            </a:extLst>
          </p:cNvPr>
          <p:cNvSpPr txBox="1"/>
          <p:nvPr/>
        </p:nvSpPr>
        <p:spPr>
          <a:xfrm>
            <a:off x="1260426" y="4157810"/>
            <a:ext cx="6815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REGULARIZAÇÃO PARA CONJUNTOS DE TEXTO LIMITADOS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3.1. Random Deletion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3.2. 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Translation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4E52A4-742B-A94D-4D57-DA7BF22B1D3A}"/>
              </a:ext>
            </a:extLst>
          </p:cNvPr>
          <p:cNvSpPr txBox="1"/>
          <p:nvPr/>
        </p:nvSpPr>
        <p:spPr>
          <a:xfrm>
            <a:off x="1260426" y="5245549"/>
            <a:ext cx="511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	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E RESULTADOS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74DC-1F39-3464-1011-9DB3ED73FEBF}"/>
              </a:ext>
            </a:extLst>
          </p:cNvPr>
          <p:cNvSpPr txBox="1"/>
          <p:nvPr/>
        </p:nvSpPr>
        <p:spPr>
          <a:xfrm>
            <a:off x="1260430" y="2828804"/>
            <a:ext cx="5110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 startAt="2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 MODELOS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2.1. </a:t>
            </a:r>
            <a:r>
              <a:rPr lang="pt-BR" dirty="0">
                <a:solidFill>
                  <a:prstClr val="black"/>
                </a:solidFill>
              </a:rPr>
              <a:t>RNN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2.2. </a:t>
            </a:r>
            <a:r>
              <a:rPr lang="pt-BR" dirty="0">
                <a:solidFill>
                  <a:prstClr val="black"/>
                </a:solidFill>
              </a:rPr>
              <a:t>LSTM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	2.3. TRANSFORMERS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F1279E-CFBC-EE9C-F5D2-500606FB6846}"/>
              </a:ext>
            </a:extLst>
          </p:cNvPr>
          <p:cNvSpPr txBox="1"/>
          <p:nvPr/>
        </p:nvSpPr>
        <p:spPr>
          <a:xfrm>
            <a:off x="1260426" y="5820358"/>
            <a:ext cx="511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	REFERÊNCIAS</a:t>
            </a:r>
          </a:p>
        </p:txBody>
      </p:sp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C1D22380-4927-5FFC-29E0-44F1DB4E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</p:spTree>
    <p:extLst>
      <p:ext uri="{BB962C8B-B14F-4D97-AF65-F5344CB8AC3E}">
        <p14:creationId xmlns:p14="http://schemas.microsoft.com/office/powerpoint/2010/main" val="2536260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89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Retrospectiva</vt:lpstr>
      <vt:lpstr>Deep Learning para projeto de sequência com dados limitados</vt:lpstr>
      <vt:lpstr>TÓPICOS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projeto de sequência com dados limitados</dc:title>
  <dc:creator>Rogerio Furigo</dc:creator>
  <cp:lastModifiedBy>Rogerio Furigo</cp:lastModifiedBy>
  <cp:revision>11</cp:revision>
  <dcterms:created xsi:type="dcterms:W3CDTF">2023-10-24T02:01:01Z</dcterms:created>
  <dcterms:modified xsi:type="dcterms:W3CDTF">2023-10-26T22:21:40Z</dcterms:modified>
</cp:coreProperties>
</file>