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csc660.slack.com/messages/CDR7XG1R9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csc660.atlassian.net/secure/Dashboard.jsp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hyperlink" Target="https://github.com/kevinstanley8/Blackjack" TargetMode="Externa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proto/Zp89SG2A8BgGW99WedlCEdxl/Blackjack?node-id=0%3A1&amp;scaling=min-zoom&amp;redirected=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81E5F-3E46-4BA9-A034-DCABB4152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Blackjack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C2706-AFDF-472B-BF46-E2B0D8DE87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CSC 460/660</a:t>
            </a:r>
          </a:p>
          <a:p>
            <a:r>
              <a:rPr lang="en-US" dirty="0"/>
              <a:t>Kevin Stanley</a:t>
            </a:r>
          </a:p>
          <a:p>
            <a:r>
              <a:rPr lang="en-US" dirty="0"/>
              <a:t>Carson Mullins</a:t>
            </a:r>
          </a:p>
          <a:p>
            <a:r>
              <a:rPr lang="en-US" dirty="0"/>
              <a:t>Zach </a:t>
            </a:r>
            <a:r>
              <a:rPr lang="en-US" dirty="0" err="1"/>
              <a:t>Fondal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47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35AB-C212-4E28-B6EB-8DE0F37F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478D1-DF56-458C-BF81-DEB2A6486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9665-EE33-4A8B-9C90-2E1AC92E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CD28-B909-4244-AE9A-B22B58B12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Roles</a:t>
            </a:r>
          </a:p>
          <a:p>
            <a:r>
              <a:rPr lang="en-US" dirty="0"/>
              <a:t>Technologies Used in Project</a:t>
            </a:r>
          </a:p>
          <a:p>
            <a:r>
              <a:rPr lang="en-US" dirty="0"/>
              <a:t>Architecture Diagram</a:t>
            </a:r>
          </a:p>
          <a:p>
            <a:r>
              <a:rPr lang="en-US" dirty="0"/>
              <a:t>Prototype</a:t>
            </a:r>
          </a:p>
          <a:p>
            <a:r>
              <a:rPr lang="en-US" dirty="0"/>
              <a:t>Final Blackjack Demo</a:t>
            </a:r>
          </a:p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7601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C91A-3F09-4372-95D4-9BA79700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4E81B-5100-4255-971A-357E6C0DF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Kevin Stanley</a:t>
            </a:r>
          </a:p>
          <a:p>
            <a:pPr lvl="1"/>
            <a:r>
              <a:rPr lang="en-US" dirty="0"/>
              <a:t>Developer</a:t>
            </a:r>
            <a:endParaRPr lang="en-US" sz="1800" dirty="0"/>
          </a:p>
          <a:p>
            <a:pPr lvl="1"/>
            <a:r>
              <a:rPr lang="en-US" dirty="0"/>
              <a:t>Scrum Master</a:t>
            </a:r>
            <a:endParaRPr lang="en-US" sz="1800" dirty="0"/>
          </a:p>
          <a:p>
            <a:pPr lvl="1"/>
            <a:r>
              <a:rPr lang="en-US" dirty="0"/>
              <a:t>Create initial seed application for GIT repository including Card, Player, Hand, Suit, Value classes.</a:t>
            </a:r>
            <a:endParaRPr lang="en-US" sz="1800" dirty="0"/>
          </a:p>
          <a:p>
            <a:pPr lvl="1"/>
            <a:r>
              <a:rPr lang="en-US" dirty="0"/>
              <a:t>Implemented Split, Double Down, Blackjack check and Add Money functionality</a:t>
            </a:r>
            <a:endParaRPr lang="en-US" sz="1800" dirty="0"/>
          </a:p>
          <a:p>
            <a:pPr lvl="1"/>
            <a:r>
              <a:rPr lang="en-US" dirty="0"/>
              <a:t>Implemented JSON storage/retrieval of Bank amount.</a:t>
            </a:r>
            <a:endParaRPr lang="en-US" sz="1800" dirty="0"/>
          </a:p>
          <a:p>
            <a:pPr lvl="1"/>
            <a:r>
              <a:rPr lang="en-US" dirty="0"/>
              <a:t>Added application audio.</a:t>
            </a:r>
            <a:endParaRPr lang="en-US" sz="1800" dirty="0"/>
          </a:p>
          <a:p>
            <a:pPr lvl="1"/>
            <a:r>
              <a:rPr lang="en-US" dirty="0"/>
              <a:t>How to Document</a:t>
            </a:r>
            <a:endParaRPr lang="en-US" sz="1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5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6355-3C75-4D50-8DA8-BE87B613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EFFFD-8F4C-475B-99CE-AEDC8E183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Carson Mullins</a:t>
            </a:r>
            <a:endParaRPr lang="en-US" sz="2200" dirty="0"/>
          </a:p>
          <a:p>
            <a:pPr lvl="1"/>
            <a:r>
              <a:rPr lang="en-US" dirty="0"/>
              <a:t>Developer</a:t>
            </a:r>
            <a:endParaRPr lang="en-US" sz="1800" dirty="0"/>
          </a:p>
          <a:p>
            <a:pPr lvl="1"/>
            <a:r>
              <a:rPr lang="en-US" dirty="0"/>
              <a:t>Found images for cards</a:t>
            </a:r>
            <a:endParaRPr lang="en-US" sz="1800" dirty="0"/>
          </a:p>
          <a:p>
            <a:pPr lvl="1"/>
            <a:r>
              <a:rPr lang="en-US" dirty="0"/>
              <a:t>UI</a:t>
            </a:r>
            <a:endParaRPr lang="en-US" sz="1800" dirty="0"/>
          </a:p>
          <a:p>
            <a:pPr lvl="1"/>
            <a:r>
              <a:rPr lang="en-US" dirty="0"/>
              <a:t>Implemented Hit, Stay functionality.</a:t>
            </a:r>
            <a:endParaRPr lang="en-US" sz="1800" dirty="0"/>
          </a:p>
          <a:p>
            <a:pPr lvl="1"/>
            <a:r>
              <a:rPr lang="en-US" dirty="0"/>
              <a:t>Implemented hand value (to determine if win or bust).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3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7B12-79C2-49F4-A6F1-7711BC59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C264B-944E-40CC-88E1-E084FB1BA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Zach </a:t>
            </a:r>
            <a:r>
              <a:rPr lang="en-US" dirty="0" err="1"/>
              <a:t>Fondal</a:t>
            </a:r>
            <a:endParaRPr lang="en-US" dirty="0"/>
          </a:p>
          <a:p>
            <a:pPr lvl="1"/>
            <a:r>
              <a:rPr lang="en-US" dirty="0"/>
              <a:t>Developer</a:t>
            </a:r>
            <a:endParaRPr lang="en-US" sz="1800" dirty="0"/>
          </a:p>
          <a:p>
            <a:pPr lvl="1"/>
            <a:r>
              <a:rPr lang="en-US" dirty="0"/>
              <a:t>Created Bank class</a:t>
            </a:r>
            <a:endParaRPr lang="en-US" sz="1800" dirty="0"/>
          </a:p>
          <a:p>
            <a:pPr lvl="1"/>
            <a:r>
              <a:rPr lang="en-US" dirty="0"/>
              <a:t>Architecture Diagram</a:t>
            </a:r>
            <a:endParaRPr lang="en-US" sz="1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58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B039-B4BC-4EA8-BE32-D7FE6C18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 in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FE8B0-7DE3-4E6F-9D3C-68634504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Jira - </a:t>
            </a:r>
            <a:r>
              <a:rPr lang="en-US" dirty="0">
                <a:hlinkClick r:id="rId2"/>
              </a:rPr>
              <a:t>https://csc660.atlassian.net/secure/Dashboard.jspa</a:t>
            </a:r>
            <a:endParaRPr lang="en-US" dirty="0"/>
          </a:p>
          <a:p>
            <a:r>
              <a:rPr lang="en-US" dirty="0"/>
              <a:t>Slack - </a:t>
            </a:r>
            <a:r>
              <a:rPr lang="en-US" dirty="0">
                <a:hlinkClick r:id="rId3"/>
              </a:rPr>
              <a:t>https://csc660.slack.com/messages/CDR7XG1R9/</a:t>
            </a:r>
            <a:endParaRPr lang="en-US" dirty="0"/>
          </a:p>
          <a:p>
            <a:r>
              <a:rPr lang="en-US" dirty="0"/>
              <a:t>GitHub - </a:t>
            </a:r>
            <a:r>
              <a:rPr lang="en-US" dirty="0">
                <a:hlinkClick r:id="rId4"/>
              </a:rPr>
              <a:t>https://github.com/kevinstanley8/Blackjack</a:t>
            </a:r>
            <a:endParaRPr lang="en-US" dirty="0"/>
          </a:p>
          <a:p>
            <a:r>
              <a:rPr lang="en-US" dirty="0" err="1"/>
              <a:t>Sourcetree</a:t>
            </a:r>
            <a:endParaRPr lang="en-US" dirty="0"/>
          </a:p>
          <a:p>
            <a:r>
              <a:rPr lang="en-US" dirty="0"/>
              <a:t>C#/Visual Studio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30" name="Picture 6" descr="Image result for jira logo">
            <a:extLst>
              <a:ext uri="{FF2B5EF4-FFF2-40B4-BE49-F238E27FC236}">
                <a16:creationId xmlns:a16="http://schemas.microsoft.com/office/drawing/2014/main" id="{9437F57B-34B1-4C34-9191-61AE2D5F2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93" y="5302601"/>
            <a:ext cx="4309844" cy="56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lack logo">
            <a:extLst>
              <a:ext uri="{FF2B5EF4-FFF2-40B4-BE49-F238E27FC236}">
                <a16:creationId xmlns:a16="http://schemas.microsoft.com/office/drawing/2014/main" id="{C35887FA-0FA2-4178-A78D-871505997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112" y="5204951"/>
            <a:ext cx="2653479" cy="75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github logo">
            <a:extLst>
              <a:ext uri="{FF2B5EF4-FFF2-40B4-BE49-F238E27FC236}">
                <a16:creationId xmlns:a16="http://schemas.microsoft.com/office/drawing/2014/main" id="{31E53E2F-41B0-4395-991C-EB471B371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655" y="4946248"/>
            <a:ext cx="1018563" cy="101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sourcetree logo">
            <a:extLst>
              <a:ext uri="{FF2B5EF4-FFF2-40B4-BE49-F238E27FC236}">
                <a16:creationId xmlns:a16="http://schemas.microsoft.com/office/drawing/2014/main" id="{06659793-12D7-4E34-ADBD-281FAD2F4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282" y="5203962"/>
            <a:ext cx="2865803" cy="50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C# logo">
            <a:extLst>
              <a:ext uri="{FF2B5EF4-FFF2-40B4-BE49-F238E27FC236}">
                <a16:creationId xmlns:a16="http://schemas.microsoft.com/office/drawing/2014/main" id="{BA5A3339-4131-42CD-85FC-ADCDB95B8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450" y="2990332"/>
            <a:ext cx="1753562" cy="188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visual studio logo">
            <a:extLst>
              <a:ext uri="{FF2B5EF4-FFF2-40B4-BE49-F238E27FC236}">
                <a16:creationId xmlns:a16="http://schemas.microsoft.com/office/drawing/2014/main" id="{05FE0525-F9C3-44C6-8371-1761D8AB1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600" y="509582"/>
            <a:ext cx="1821612" cy="188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29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4E21-46E9-4D60-AA0D-12D35E693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582" y="219512"/>
            <a:ext cx="9905998" cy="530774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B81AC0-2241-452D-B751-95BCAC8AE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972" y="824476"/>
            <a:ext cx="7404597" cy="5721734"/>
          </a:xfrm>
        </p:spPr>
      </p:pic>
    </p:spTree>
    <p:extLst>
      <p:ext uri="{BB962C8B-B14F-4D97-AF65-F5344CB8AC3E}">
        <p14:creationId xmlns:p14="http://schemas.microsoft.com/office/powerpoint/2010/main" val="1103906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5A31-023E-4AC7-A53F-5293313B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37B-AC21-4A24-8CD8-2962235D7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https://www.figma.com/proto/Zp89SG2A8BgGW99WedlCEdxl/Blackjack?node-id=0%3A1&amp;scaling=min-zoom&amp;redirected=1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108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A799-AEB2-4B06-A965-69CA649EE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Blackjack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8A65B-907E-4C01-8BED-2351B8BA5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48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25</TotalTime>
  <Words>197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Blackjack</vt:lpstr>
      <vt:lpstr>Outline</vt:lpstr>
      <vt:lpstr>Team Roles</vt:lpstr>
      <vt:lpstr>Team Roles</vt:lpstr>
      <vt:lpstr>Team Roles</vt:lpstr>
      <vt:lpstr>Technologies Used in Project</vt:lpstr>
      <vt:lpstr>Architecture Diagram</vt:lpstr>
      <vt:lpstr>Prototype</vt:lpstr>
      <vt:lpstr>Final Blackjack 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</dc:title>
  <dc:creator>Kevin Stanley</dc:creator>
  <cp:lastModifiedBy>Kevin Stanley</cp:lastModifiedBy>
  <cp:revision>16</cp:revision>
  <dcterms:created xsi:type="dcterms:W3CDTF">2018-12-02T23:00:30Z</dcterms:created>
  <dcterms:modified xsi:type="dcterms:W3CDTF">2018-12-02T23:26:24Z</dcterms:modified>
</cp:coreProperties>
</file>