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165"/>
    <a:srgbClr val="FFFFF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BE8D-F93F-42D2-8774-B0CE57A8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2220-2363-4DA2-A575-B0A0BE16C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54C8-1CDC-439F-8FC8-7004CC1F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19F3-1BD0-4072-8D8F-00CBF3C7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5A65-A186-4172-8B52-275C109B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087A-3730-4DB6-88E1-3529455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0375E-3697-457E-9651-F22C36962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61F4-2BBE-42C0-98EA-2F7EE56A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B1EE-0B29-49A1-8679-B54589F2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9A7F-11EC-4F9A-9408-E6D1F613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F9C52-74CD-4138-A983-05995658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55E67-595E-4A2C-A71C-934573B7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7562-EBEE-4F55-84F4-8A01FE88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51E-AB97-4F33-ADDA-9C33100A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696A-0698-4B97-9A77-62F9A648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9C3D-2964-46A7-B542-9343CF96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6159-C771-43EB-AFC9-E7303233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B541-29D2-4B12-A183-0AFB8731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6A28-3540-4518-A642-4FC80180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4F48-7E03-489E-A1A7-8CF3ECB9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2F22-D996-4E04-BE89-5BA5ECDD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279C-FFA2-49FB-AD6E-0D2E936B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7403-6434-4A9A-A043-0CBF1773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3799-C87D-4799-97A9-C593774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4955-144B-4427-A3A5-9468C6AD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70CA-9348-4DEE-B41C-341A125C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0F04-C1A7-4103-A032-DF0AAD5C8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87D2-C08A-4ADE-AC6A-AF841318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9D3A-09AC-4059-9AFA-DC68BCD3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7B9D-CC12-4F32-A1B1-001F7201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6531-42B1-4999-8BB8-8EC5C054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39A6-440C-4497-9FE5-67DBBAD1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0F77-0BEE-482F-BB69-6F4E9D13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2AB3-BE93-4CD7-AB27-C6063239A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1D8FC-3FBA-420B-B181-77A1DB3BE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5E82D-5BC4-40AE-A47F-D2ABE3365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B666-B922-4A48-9C04-5E67D059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EFA89-259E-4DA5-8B0D-7B1C1F46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CC988-07EE-4EB4-8C9B-4840D40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805-EF57-4397-ACC9-BA7EE9D2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61BB4-34D8-4BF2-A659-700E7EBB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1DC7B-92DF-4291-9856-579514F5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866B4-23B5-4843-91D3-5221CA66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3954-3522-40D2-B8AB-EBD4BB37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8F98-41CF-4AC0-8DCF-EC7C272C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1F132-2030-4ED3-8D26-F146AD8E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E3F-3AF4-48BE-B52F-64F45318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8440-B609-4E1E-AEFE-EF28E3CE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9ECDB-6564-4016-9232-245F9235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A374-5037-4717-89B1-51B9AF7E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D44E4-E294-4751-8DD9-61FB6F4C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7D3D0-3A6C-404B-92C4-B82A1857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1A35-0676-4D1B-855C-D44CA41E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1AD6B-C7A8-4D37-885E-0DA4AA936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7D3E0-84D7-4966-A198-B1A0E28A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4BCB-F639-4815-ADA0-61014D1F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CFBC-CA66-4D6B-BF83-4FDF4704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D4C8-EFA1-4969-B973-0F0EE8A6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1D74E-89B6-4062-BF9D-88C0C880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16F7-F703-4FC7-81C5-1DA323F6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AA8C-E61C-4C80-9780-6B8E82259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FB49-83CB-469D-A906-868E2775C8E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3A27-646C-4401-B74F-CCB8997B5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DF65-2E5A-4726-89ED-DB6175E8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2248-5844-45BE-846A-4B816C14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0DC768-37D8-4DD3-A909-C29519868A12}"/>
                  </a:ext>
                </a:extLst>
              </p:cNvPr>
              <p:cNvSpPr txBox="1"/>
              <p:nvPr/>
            </p:nvSpPr>
            <p:spPr>
              <a:xfrm>
                <a:off x="1399594" y="846009"/>
                <a:ext cx="6368140" cy="4801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b="1" u="sng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Least</a:t>
                </a:r>
                <a:r>
                  <a:rPr lang="es-CR" b="1" u="sng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R" b="1" u="sng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Laxity</a:t>
                </a:r>
                <a:r>
                  <a:rPr lang="es-CR" b="1" u="sng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R" b="1" u="sng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</a:t>
                </a:r>
                <a:endParaRPr lang="es-CR" b="1" u="sng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C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También conocido como </a:t>
                </a:r>
                <a:r>
                  <a:rPr lang="es-CR" i="1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Least</a:t>
                </a:r>
                <a:r>
                  <a:rPr lang="es-CR" i="1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R" i="1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Slack</a:t>
                </a:r>
                <a:r>
                  <a:rPr lang="es-CR" i="1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 </a:t>
                </a:r>
                <a:r>
                  <a:rPr lang="es-C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(LST) es un algoritmo de calendarización de tiempo real. </a:t>
                </a:r>
                <a:br>
                  <a:rPr lang="es-C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s-C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 un algoritmo dinámico en donde la prioridad se asigna a la tarea con el menor </a:t>
                </a:r>
                <a:r>
                  <a:rPr lang="es-CR" dirty="0" err="1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laxity</a:t>
                </a:r>
                <a:r>
                  <a:rPr lang="es-CR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 el estado actual.</a:t>
                </a:r>
              </a:p>
              <a:p>
                <a:endParaRPr lang="es-C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C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 donde: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𝑙𝑎𝑥𝑖𝑡𝑦</m:t>
                      </m:r>
                    </m:oMath>
                    <m:oMath xmlns:m="http://schemas.openxmlformats.org/officeDocument/2006/math"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𝑑𝑒𝑎𝑑𝑙𝑖𝑛𝑒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C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C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𝑡𝑖𝑒𝑚𝑝𝑜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𝑟𝑒𝑚𝑎𝑛𝑒𝑛𝑡𝑒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𝑐𝑜𝑚𝑝𝑢𝑡𝑎𝑐𝑖𝑜𝑛</m:t>
                      </m:r>
                    </m:oMath>
                  </m:oMathPara>
                </a14:m>
                <a:endParaRPr lang="es-CR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CR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C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 igual que el algoritmo </a:t>
                </a:r>
                <a:r>
                  <a:rPr lang="es-CR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Earliest</a:t>
                </a:r>
                <a:r>
                  <a:rPr lang="es-CR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R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Deadline</a:t>
                </a:r>
                <a:r>
                  <a:rPr lang="es-CR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CR" i="1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</a:t>
                </a:r>
                <a:r>
                  <a:rPr lang="es-C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(EDF) permite una utilización del CPU de 100%.</a:t>
                </a:r>
              </a:p>
              <a:p>
                <a:endParaRPr lang="es-CR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0DC768-37D8-4DD3-A909-C2951986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94" y="846009"/>
                <a:ext cx="6368140" cy="4801571"/>
              </a:xfrm>
              <a:prstGeom prst="rect">
                <a:avLst/>
              </a:prstGeom>
              <a:blipFill>
                <a:blip r:embed="rId2"/>
                <a:stretch>
                  <a:fillRect l="-862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766813-B08C-416D-AFD8-B73A59A461AB}"/>
                  </a:ext>
                </a:extLst>
              </p:cNvPr>
              <p:cNvSpPr/>
              <p:nvPr/>
            </p:nvSpPr>
            <p:spPr>
              <a:xfrm>
                <a:off x="8024323" y="1542720"/>
                <a:ext cx="1567543" cy="369332"/>
              </a:xfrm>
              <a:prstGeom prst="rect">
                <a:avLst/>
              </a:prstGeom>
              <a:solidFill>
                <a:srgbClr val="F28165"/>
              </a:solidFill>
              <a:ln>
                <a:solidFill>
                  <a:srgbClr val="F281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R" sz="1400" i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766813-B08C-416D-AFD8-B73A59A46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3" y="1542720"/>
                <a:ext cx="1567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2816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6A914B9-46BB-4FC2-AF06-2B0D0CDE43A0}"/>
              </a:ext>
            </a:extLst>
          </p:cNvPr>
          <p:cNvSpPr/>
          <p:nvPr/>
        </p:nvSpPr>
        <p:spPr>
          <a:xfrm>
            <a:off x="7959012" y="2090055"/>
            <a:ext cx="1707502" cy="914400"/>
          </a:xfrm>
          <a:prstGeom prst="flowChartDecision">
            <a:avLst/>
          </a:prstGeom>
          <a:solidFill>
            <a:srgbClr val="F28165"/>
          </a:solidFill>
          <a:ln>
            <a:solidFill>
              <a:srgbClr val="F28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051AD-F0D9-4314-B762-030BB9581E79}"/>
                  </a:ext>
                </a:extLst>
              </p:cNvPr>
              <p:cNvSpPr/>
              <p:nvPr/>
            </p:nvSpPr>
            <p:spPr>
              <a:xfrm>
                <a:off x="8024323" y="3194955"/>
                <a:ext cx="1567543" cy="369332"/>
              </a:xfrm>
              <a:prstGeom prst="rect">
                <a:avLst/>
              </a:prstGeom>
              <a:solidFill>
                <a:srgbClr val="F28165"/>
              </a:solidFill>
              <a:ln>
                <a:solidFill>
                  <a:srgbClr val="F281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C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CR" sz="1400" i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051AD-F0D9-4314-B762-030BB9581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3" y="3194955"/>
                <a:ext cx="1567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2816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09115-65B5-42C7-AD17-F98C9BDFADCB}"/>
                  </a:ext>
                </a:extLst>
              </p:cNvPr>
              <p:cNvSpPr/>
              <p:nvPr/>
            </p:nvSpPr>
            <p:spPr>
              <a:xfrm>
                <a:off x="8024323" y="3749351"/>
                <a:ext cx="1567543" cy="468080"/>
              </a:xfrm>
              <a:prstGeom prst="rect">
                <a:avLst/>
              </a:prstGeom>
              <a:solidFill>
                <a:srgbClr val="F28165"/>
              </a:solidFill>
              <a:ln>
                <a:solidFill>
                  <a:srgbClr val="F281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𝐸𝑗𝑒𝑐𝑢𝑡𝑎𝑟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𝑡𝑎𝑟𝑒𝑎</m:t>
                      </m:r>
                    </m:oMath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𝑚𝑒𝑛𝑜𝑟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𝐿𝑎𝑥𝑖𝑡𝑦</m:t>
                      </m:r>
                    </m:oMath>
                  </m:oMathPara>
                </a14:m>
                <a:endParaRPr lang="es-CR" sz="1400" i="1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09115-65B5-42C7-AD17-F98C9BDF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3" y="3749351"/>
                <a:ext cx="1567543" cy="468080"/>
              </a:xfrm>
              <a:prstGeom prst="rect">
                <a:avLst/>
              </a:prstGeom>
              <a:blipFill>
                <a:blip r:embed="rId5"/>
                <a:stretch>
                  <a:fillRect b="-8861"/>
                </a:stretch>
              </a:blipFill>
              <a:ln>
                <a:solidFill>
                  <a:srgbClr val="F2816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6BB6E3-CE8B-4448-A5DF-8E91EA9E75E2}"/>
                  </a:ext>
                </a:extLst>
              </p:cNvPr>
              <p:cNvSpPr/>
              <p:nvPr/>
            </p:nvSpPr>
            <p:spPr>
              <a:xfrm>
                <a:off x="8024323" y="4393163"/>
                <a:ext cx="1567543" cy="369332"/>
              </a:xfrm>
              <a:prstGeom prst="rect">
                <a:avLst/>
              </a:prstGeom>
              <a:solidFill>
                <a:srgbClr val="F28165"/>
              </a:solidFill>
              <a:ln>
                <a:solidFill>
                  <a:srgbClr val="F281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R" sz="1400" b="0" i="1" smtClean="0">
                          <a:latin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s-CR" sz="1400" i="1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6BB6E3-CE8B-4448-A5DF-8E91EA9E7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3" y="4393163"/>
                <a:ext cx="1567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2816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31FBCD-C857-443E-9292-C443C631584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808095" y="1912052"/>
            <a:ext cx="4668" cy="178003"/>
          </a:xfrm>
          <a:prstGeom prst="line">
            <a:avLst/>
          </a:prstGeom>
          <a:ln>
            <a:solidFill>
              <a:srgbClr val="F2816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FBB9F-30A9-47BC-B1D7-E878E2533BC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8808095" y="3004455"/>
            <a:ext cx="4668" cy="190500"/>
          </a:xfrm>
          <a:prstGeom prst="line">
            <a:avLst/>
          </a:prstGeom>
          <a:ln>
            <a:solidFill>
              <a:srgbClr val="F2816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9A9900-F785-4133-B43C-6EB64B251B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808095" y="3564287"/>
            <a:ext cx="0" cy="185064"/>
          </a:xfrm>
          <a:prstGeom prst="line">
            <a:avLst/>
          </a:prstGeom>
          <a:ln>
            <a:solidFill>
              <a:srgbClr val="F2816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012A15-6859-457F-BA9D-45705E8C395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08095" y="4217431"/>
            <a:ext cx="0" cy="175732"/>
          </a:xfrm>
          <a:prstGeom prst="straightConnector1">
            <a:avLst/>
          </a:prstGeom>
          <a:ln>
            <a:solidFill>
              <a:srgbClr val="F2816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D10D1E1-F584-477A-8B34-5D670E6779BC}"/>
              </a:ext>
            </a:extLst>
          </p:cNvPr>
          <p:cNvCxnSpPr>
            <a:cxnSpLocks/>
            <a:stCxn id="14" idx="3"/>
            <a:endCxn id="10" idx="3"/>
          </p:cNvCxnSpPr>
          <p:nvPr/>
        </p:nvCxnSpPr>
        <p:spPr>
          <a:xfrm flipV="1">
            <a:off x="9591866" y="2547255"/>
            <a:ext cx="74648" cy="2030574"/>
          </a:xfrm>
          <a:prstGeom prst="bentConnector3">
            <a:avLst>
              <a:gd name="adj1" fmla="val 406237"/>
            </a:avLst>
          </a:prstGeom>
          <a:ln>
            <a:solidFill>
              <a:srgbClr val="F2816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08B5BA-C43E-4129-9E2A-AC724487A654}"/>
                  </a:ext>
                </a:extLst>
              </p:cNvPr>
              <p:cNvSpPr txBox="1"/>
              <p:nvPr/>
            </p:nvSpPr>
            <p:spPr>
              <a:xfrm>
                <a:off x="7823714" y="2389323"/>
                <a:ext cx="19687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𝑀𝐶𝑀</m:t>
                      </m:r>
                      <m:r>
                        <a:rPr lang="es-CR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 </m:t>
                          </m:r>
                        </m:sub>
                      </m:sSub>
                      <m:sSub>
                        <m:sSubPr>
                          <m:ctrlPr>
                            <a:rPr lang="es-C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R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R" sz="1600" dirty="0">
                  <a:solidFill>
                    <a:schemeClr val="bg1"/>
                  </a:solidFill>
                </a:endParaRPr>
              </a:p>
              <a:p>
                <a:endParaRPr lang="es-C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08B5BA-C43E-4129-9E2A-AC724487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14" y="2389323"/>
                <a:ext cx="19687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7EA0FA43-22C0-4705-B19D-97D75A337A1B}"/>
              </a:ext>
            </a:extLst>
          </p:cNvPr>
          <p:cNvSpPr/>
          <p:nvPr/>
        </p:nvSpPr>
        <p:spPr>
          <a:xfrm>
            <a:off x="8276253" y="1082359"/>
            <a:ext cx="1007706" cy="300125"/>
          </a:xfrm>
          <a:prstGeom prst="flowChartTerminator">
            <a:avLst/>
          </a:prstGeom>
          <a:solidFill>
            <a:srgbClr val="F28165"/>
          </a:solidFill>
          <a:ln>
            <a:solidFill>
              <a:srgbClr val="F28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Inicio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F46A9289-875B-42F3-9A49-0645401B2B1E}"/>
              </a:ext>
            </a:extLst>
          </p:cNvPr>
          <p:cNvSpPr/>
          <p:nvPr/>
        </p:nvSpPr>
        <p:spPr>
          <a:xfrm>
            <a:off x="8276253" y="4937506"/>
            <a:ext cx="1007706" cy="300125"/>
          </a:xfrm>
          <a:prstGeom prst="flowChartTerminator">
            <a:avLst/>
          </a:prstGeom>
          <a:solidFill>
            <a:srgbClr val="F28165"/>
          </a:solidFill>
          <a:ln>
            <a:solidFill>
              <a:srgbClr val="F28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Fin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C25D15A-21C6-458F-AA06-BA089FDB9FAD}"/>
              </a:ext>
            </a:extLst>
          </p:cNvPr>
          <p:cNvCxnSpPr>
            <a:stCxn id="10" idx="1"/>
            <a:endCxn id="28" idx="1"/>
          </p:cNvCxnSpPr>
          <p:nvPr/>
        </p:nvCxnSpPr>
        <p:spPr>
          <a:xfrm rot="10800000" flipH="1" flipV="1">
            <a:off x="7959011" y="2547255"/>
            <a:ext cx="317241" cy="2540314"/>
          </a:xfrm>
          <a:prstGeom prst="bentConnector3">
            <a:avLst>
              <a:gd name="adj1" fmla="val -72059"/>
            </a:avLst>
          </a:prstGeom>
          <a:ln>
            <a:solidFill>
              <a:srgbClr val="F2816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3860E2-7B8A-4717-AB54-9BB5EEF2C1AF}"/>
              </a:ext>
            </a:extLst>
          </p:cNvPr>
          <p:cNvSpPr txBox="1"/>
          <p:nvPr/>
        </p:nvSpPr>
        <p:spPr>
          <a:xfrm>
            <a:off x="7618443" y="2531480"/>
            <a:ext cx="45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AFA45-4771-4AC0-A0D2-AA6BC4BD049B}"/>
              </a:ext>
            </a:extLst>
          </p:cNvPr>
          <p:cNvSpPr txBox="1"/>
          <p:nvPr/>
        </p:nvSpPr>
        <p:spPr>
          <a:xfrm>
            <a:off x="8294906" y="2917230"/>
            <a:ext cx="45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R" sz="1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AAF796-DC8C-4F7A-B62C-968B35F2D311}"/>
              </a:ext>
            </a:extLst>
          </p:cNvPr>
          <p:cNvCxnSpPr>
            <a:endCxn id="8" idx="0"/>
          </p:cNvCxnSpPr>
          <p:nvPr/>
        </p:nvCxnSpPr>
        <p:spPr>
          <a:xfrm>
            <a:off x="8808093" y="1242519"/>
            <a:ext cx="2" cy="300201"/>
          </a:xfrm>
          <a:prstGeom prst="straightConnector1">
            <a:avLst/>
          </a:prstGeom>
          <a:ln>
            <a:solidFill>
              <a:srgbClr val="F2816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Rivera</dc:creator>
  <cp:lastModifiedBy>Esteban Rivera</cp:lastModifiedBy>
  <cp:revision>5</cp:revision>
  <dcterms:created xsi:type="dcterms:W3CDTF">2019-11-29T17:42:27Z</dcterms:created>
  <dcterms:modified xsi:type="dcterms:W3CDTF">2019-11-29T18:26:34Z</dcterms:modified>
</cp:coreProperties>
</file>