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8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Close your 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Open your notebooks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i="1" dirty="0">
                <a:solidFill>
                  <a:srgbClr val="FFFFFF"/>
                </a:solidFill>
              </a:rPr>
              <a:t>20 seconds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F8A47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dirty="0">
                <a:solidFill>
                  <a:srgbClr val="000000"/>
                </a:solidFill>
              </a:rPr>
              <a:t>Advantages/Disadvantages: Eating pizza every day</a:t>
            </a:r>
            <a:endParaRPr 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2024-07-20T00:01:22Z</dcterms:created>
  <dcterms:modified xsi:type="dcterms:W3CDTF">2024-07-20T00:01:22Z</dcterms:modified>
</cp:coreProperties>
</file>