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notesMasterIdLst>
    <p:notesMasterId r:id="rId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8A4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228600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Close your 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dirty="0">
                <a:solidFill>
                  <a:srgbClr val="FFFFFF"/>
                </a:solidFill>
              </a:rPr>
              <a:t>Open your notebooks</a:t>
            </a:r>
            <a:endParaRPr lang="en-US" sz="4800" dirty="0"/>
          </a:p>
          <a:p>
            <a:pPr marL="342900" indent="-342900">
              <a:buSzPct val="100000"/>
              <a:buChar char="•"/>
            </a:pPr>
            <a:r>
              <a:rPr lang="en-US" sz="4800" i="1" dirty="0">
                <a:solidFill>
                  <a:srgbClr val="FFFFFF"/>
                </a:solidFill>
              </a:rPr>
              <a:t>20 seconds</a:t>
            </a:r>
            <a:endParaRPr lang="en-US" sz="4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371600" y="1371600"/>
            <a:ext cx="6858000" cy="0"/>
          </a:xfrm>
          <a:prstGeom prst="rect">
            <a:avLst/>
          </a:prstGeom>
          <a:solidFill>
            <a:srgbClr val="FF8A47"/>
          </a:solidFill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3400" dirty="0">
                <a:solidFill>
                  <a:srgbClr val="000000"/>
                </a:solidFill>
              </a:rPr>
              <a:t>Advantages/Disadvantages: Eating pizza every day</a:t>
            </a:r>
            <a:endParaRPr lang="en-US" sz="3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Slide 1</vt:lpstr>
      <vt:lpstr>Slide 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2025-02-04T14:12:08Z</dcterms:created>
  <dcterms:modified xsi:type="dcterms:W3CDTF">2025-02-04T14:12:08Z</dcterms:modified>
</cp:coreProperties>
</file>