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1" r:id="rId5"/>
    <p:sldId id="260" r:id="rId6"/>
    <p:sldId id="259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7D1C-FACC-4A32-B6B3-DD1C3EDDFDD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66FE-4ABE-4483-9E4C-B727650F8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04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7D1C-FACC-4A32-B6B3-DD1C3EDDFDD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66FE-4ABE-4483-9E4C-B727650F8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78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7D1C-FACC-4A32-B6B3-DD1C3EDDFDD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66FE-4ABE-4483-9E4C-B727650F8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35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7D1C-FACC-4A32-B6B3-DD1C3EDDFDD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66FE-4ABE-4483-9E4C-B727650F8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26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7D1C-FACC-4A32-B6B3-DD1C3EDDFDD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66FE-4ABE-4483-9E4C-B727650F8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5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7D1C-FACC-4A32-B6B3-DD1C3EDDFDD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66FE-4ABE-4483-9E4C-B727650F8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28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7D1C-FACC-4A32-B6B3-DD1C3EDDFDD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66FE-4ABE-4483-9E4C-B727650F8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3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7D1C-FACC-4A32-B6B3-DD1C3EDDFDD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66FE-4ABE-4483-9E4C-B727650F8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11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7D1C-FACC-4A32-B6B3-DD1C3EDDFDD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66FE-4ABE-4483-9E4C-B727650F8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97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7D1C-FACC-4A32-B6B3-DD1C3EDDFDD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66FE-4ABE-4483-9E4C-B727650F8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93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7D1C-FACC-4A32-B6B3-DD1C3EDDFDD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66FE-4ABE-4483-9E4C-B727650F8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24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97D1C-FACC-4A32-B6B3-DD1C3EDDFDD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66FE-4ABE-4483-9E4C-B727650F8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7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713"/>
            <a:ext cx="8229600" cy="51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63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673"/>
            <a:ext cx="8229600" cy="553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00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81"/>
            <a:ext cx="8229600" cy="546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88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673"/>
            <a:ext cx="8229600" cy="553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98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4665"/>
            <a:ext cx="8229600" cy="561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21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673"/>
            <a:ext cx="8229600" cy="553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99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81"/>
            <a:ext cx="8229600" cy="546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7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673"/>
            <a:ext cx="8229600" cy="553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17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649"/>
            <a:ext cx="8229600" cy="575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21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673"/>
            <a:ext cx="8229600" cy="553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00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4665"/>
            <a:ext cx="8229600" cy="561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42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4705"/>
            <a:ext cx="8229600" cy="525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17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649"/>
            <a:ext cx="8229600" cy="575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7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0689"/>
            <a:ext cx="8229600" cy="539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70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92697"/>
            <a:ext cx="8229600" cy="532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9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81"/>
            <a:ext cx="8229600" cy="546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77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0689"/>
            <a:ext cx="8229600" cy="539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48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92697"/>
            <a:ext cx="8229600" cy="532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4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2657"/>
            <a:ext cx="8229600" cy="568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31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673"/>
            <a:ext cx="8229600" cy="553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45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如螢幕大小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2018-10-04T07:10:20Z</dcterms:created>
  <dcterms:modified xsi:type="dcterms:W3CDTF">2018-10-04T07:30:34Z</dcterms:modified>
</cp:coreProperties>
</file>