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 und daraus gelernte Erfahrungen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für ein einziges Input: Zielgleichungen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EF9F20-1B25-4A59-B166-08CF5106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36" y="1855297"/>
            <a:ext cx="1463553" cy="911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9D6C4A-8FE8-470C-AA3F-82A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3161299"/>
            <a:ext cx="1470309" cy="738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BACD64-85A0-4EEB-B182-4EFD71DD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13" y="4151588"/>
            <a:ext cx="544945" cy="624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F19C30-5E4F-4085-B66C-490CB850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5" y="5121912"/>
            <a:ext cx="524322" cy="738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0AE31-8AC9-4BB7-B6D6-0994B45365CA}"/>
              </a:ext>
            </a:extLst>
          </p:cNvPr>
          <p:cNvSpPr txBox="1"/>
          <p:nvPr/>
        </p:nvSpPr>
        <p:spPr>
          <a:xfrm>
            <a:off x="5702105" y="2138290"/>
            <a:ext cx="25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am Output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91A51-A687-402F-BF28-8D7E11B053B9}"/>
              </a:ext>
            </a:extLst>
          </p:cNvPr>
          <p:cNvSpPr txBox="1"/>
          <p:nvPr/>
        </p:nvSpPr>
        <p:spPr>
          <a:xfrm>
            <a:off x="5641145" y="3240258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an jedem Layer außer dem Output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1441DC-8C1C-4A3B-8A83-00902CF82CCF}"/>
              </a:ext>
            </a:extLst>
          </p:cNvPr>
          <p:cNvSpPr txBox="1"/>
          <p:nvPr/>
        </p:nvSpPr>
        <p:spPr>
          <a:xfrm>
            <a:off x="5814646" y="4326208"/>
            <a:ext cx="3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Gewichte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C41D43-802F-452F-8EFB-0A579E926E4D}"/>
              </a:ext>
            </a:extLst>
          </p:cNvPr>
          <p:cNvSpPr txBox="1"/>
          <p:nvPr/>
        </p:nvSpPr>
        <p:spPr>
          <a:xfrm>
            <a:off x="5814646" y="5306486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</a:t>
            </a:r>
            <a:r>
              <a:rPr lang="de-DE" dirty="0" err="1"/>
              <a:t>Biases</a:t>
            </a:r>
            <a:endParaRPr lang="de-DE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D0B83A5-4497-4FAE-B164-39CD2771793E}"/>
              </a:ext>
            </a:extLst>
          </p:cNvPr>
          <p:cNvSpPr/>
          <p:nvPr/>
        </p:nvSpPr>
        <p:spPr>
          <a:xfrm>
            <a:off x="8267114" y="4326208"/>
            <a:ext cx="332935" cy="14134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32BD1B-0A68-4C70-A04C-D67CB7D4A7D2}"/>
              </a:ext>
            </a:extLst>
          </p:cNvPr>
          <p:cNvSpPr txBox="1"/>
          <p:nvPr/>
        </p:nvSpPr>
        <p:spPr>
          <a:xfrm>
            <a:off x="8904849" y="4848247"/>
            <a:ext cx="27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Benötigt für „Lernen“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8FDBFE4-6E61-40B7-B840-FBC4C77F4B4A}"/>
              </a:ext>
            </a:extLst>
          </p:cNvPr>
          <p:cNvSpPr/>
          <p:nvPr/>
        </p:nvSpPr>
        <p:spPr>
          <a:xfrm>
            <a:off x="8616461" y="2067951"/>
            <a:ext cx="332935" cy="157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3751A-7A2B-4E50-A72C-9E126D8ABDDD}"/>
              </a:ext>
            </a:extLst>
          </p:cNvPr>
          <p:cNvSpPr txBox="1"/>
          <p:nvPr/>
        </p:nvSpPr>
        <p:spPr>
          <a:xfrm>
            <a:off x="9092417" y="271037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„Zwischenergebnisse“</a:t>
            </a:r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am Output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1" y="2108287"/>
            <a:ext cx="4248589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" y="3301220"/>
            <a:ext cx="5895016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94" y="5502486"/>
            <a:ext cx="6171907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747803" y="2006991"/>
            <a:ext cx="375139" cy="3259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469945" y="3019864"/>
            <a:ext cx="306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7183901" y="5502486"/>
            <a:ext cx="239151" cy="926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676271" y="5416061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 für eine Multi Class Klassifikation mit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und </a:t>
            </a:r>
            <a:r>
              <a:rPr lang="de-DE" dirty="0" err="1"/>
              <a:t>Softmax</a:t>
            </a:r>
            <a:r>
              <a:rPr lang="de-DE" dirty="0"/>
              <a:t>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98" y="2195850"/>
            <a:ext cx="3312129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2" y="2249716"/>
            <a:ext cx="2581203" cy="5124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B9432D-5B2E-45E9-B433-BC2917CE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5" y="3460964"/>
            <a:ext cx="6413860" cy="13255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533EA64-7F53-4E6F-985B-F91602405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31"/>
          <a:stretch/>
        </p:blipFill>
        <p:spPr>
          <a:xfrm>
            <a:off x="769035" y="5152588"/>
            <a:ext cx="6349884" cy="1068168"/>
          </a:xfrm>
          <a:prstGeom prst="rect">
            <a:avLst/>
          </a:prstGeom>
        </p:spPr>
      </p:pic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7A16E7DD-2999-49A6-B47A-2E4F38F01F50}"/>
              </a:ext>
            </a:extLst>
          </p:cNvPr>
          <p:cNvSpPr/>
          <p:nvPr/>
        </p:nvSpPr>
        <p:spPr>
          <a:xfrm>
            <a:off x="7300126" y="3460964"/>
            <a:ext cx="362077" cy="2470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E6A31F8E-0F98-4C30-AC2B-F1AA53F30977}"/>
              </a:ext>
            </a:extLst>
          </p:cNvPr>
          <p:cNvSpPr/>
          <p:nvPr/>
        </p:nvSpPr>
        <p:spPr>
          <a:xfrm>
            <a:off x="7773071" y="2102874"/>
            <a:ext cx="362077" cy="9258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294907-7138-4AF1-B6F6-909266970080}"/>
              </a:ext>
            </a:extLst>
          </p:cNvPr>
          <p:cNvSpPr txBox="1"/>
          <p:nvPr/>
        </p:nvSpPr>
        <p:spPr>
          <a:xfrm>
            <a:off x="8285871" y="2325858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für jedes Hidden Layer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5B4257-BDFA-4A19-BF45-907D571C3B90}"/>
              </a:ext>
            </a:extLst>
          </p:cNvPr>
          <p:cNvSpPr txBox="1"/>
          <p:nvPr/>
        </p:nvSpPr>
        <p:spPr>
          <a:xfrm>
            <a:off x="7843410" y="4324861"/>
            <a:ext cx="348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Ergebnis, wenn die Aktivierungsfunktion in Layer l-1 die Sigmoid Funktion ist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58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  <vt:lpstr>Mathematische Herleitungen Backpropagation für ein einziges Input: Zielgleichungen</vt:lpstr>
      <vt:lpstr>Mathematische Herleitungen Backward-Propagation für ein einziges Input Fehler am Output Layer</vt:lpstr>
      <vt:lpstr>Mathematische Herleitungen Backward-Propagation für ein einziges Input Fehler bei einem beliebigem Hidden Layer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36</cp:revision>
  <dcterms:created xsi:type="dcterms:W3CDTF">2022-04-05T05:14:30Z</dcterms:created>
  <dcterms:modified xsi:type="dcterms:W3CDTF">2022-04-11T06:25:57Z</dcterms:modified>
</cp:coreProperties>
</file>