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1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Mathematische Herleitungen</a:t>
            </a:r>
          </a:p>
          <a:p>
            <a:r>
              <a:rPr lang="de-DE" dirty="0"/>
              <a:t>Implementierung in Python und daraus gelernte Erfahrungen</a:t>
            </a:r>
          </a:p>
          <a:p>
            <a:r>
              <a:rPr lang="de-DE" dirty="0"/>
              <a:t>Beispielanwendung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Übergeordnetes Ziel: Tiefgehendes Verständnis was „unter der Haube“ von neuronalen Netzen passiert, um</a:t>
            </a:r>
          </a:p>
          <a:p>
            <a:pPr lvl="1"/>
            <a:r>
              <a:rPr lang="de-DE" dirty="0"/>
              <a:t>Neueste Forschungen besser verstehen zu können</a:t>
            </a:r>
          </a:p>
          <a:p>
            <a:pPr lvl="1"/>
            <a:r>
              <a:rPr lang="de-DE" dirty="0"/>
              <a:t>Ein besserer Anwender von gängigen Deep Learning Bibliotheken zu werden</a:t>
            </a:r>
          </a:p>
          <a:p>
            <a:pPr lvl="1"/>
            <a:r>
              <a:rPr lang="de-DE" dirty="0"/>
              <a:t>Selbst neue Netzwerkarchitekturen entwickeln zu können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 für Forward- und Backpropagation Algorithmus</a:t>
            </a:r>
          </a:p>
          <a:p>
            <a:pPr lvl="1"/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lvl="1"/>
            <a:r>
              <a:rPr lang="de-DE" dirty="0"/>
              <a:t>Beispielhafte Anwendung und Performance Evaluierung auf MNIST Digit Datensatz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DE" dirty="0"/>
                  <a:t> = dendritische Potentiale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= Aktivierungen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dirty="0"/>
                  <a:t> =  Gewicht welches Neuron j in Layer l mit Neuron k in Layer l-1 verbindet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Input Layer hat keine Gewichte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blipFill>
                <a:blip r:embed="rId4"/>
                <a:stretch>
                  <a:fillRect l="-888" t="-872" b="-3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Input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4" y="2304498"/>
            <a:ext cx="206692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07" y="4161209"/>
            <a:ext cx="143827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097" y="3877072"/>
            <a:ext cx="1547094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74100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625584" y="428395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10" y="5487645"/>
            <a:ext cx="3591519" cy="681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an Inputs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2018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384764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" y="2046149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3" y="4266835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39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Agenda</vt:lpstr>
      <vt:lpstr>Motivation / Ziele</vt:lpstr>
      <vt:lpstr>Mathematische Herleitungen Notation</vt:lpstr>
      <vt:lpstr>Mathematische Herleitungen Forward-Propagation für ein einziges Input</vt:lpstr>
      <vt:lpstr>Mathematische Herleitungen Forward-Propagation für ein Batch an Inputs</vt:lpstr>
      <vt:lpstr>Mathematische Herleitungen Backward-Propagation für ein einziges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14</cp:revision>
  <dcterms:created xsi:type="dcterms:W3CDTF">2022-04-05T05:14:30Z</dcterms:created>
  <dcterms:modified xsi:type="dcterms:W3CDTF">2022-04-06T06:55:07Z</dcterms:modified>
</cp:coreProperties>
</file>