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3" autoAdjust="0"/>
  </p:normalViewPr>
  <p:slideViewPr>
    <p:cSldViewPr snapToGrid="0">
      <p:cViewPr varScale="1">
        <p:scale>
          <a:sx n="131" d="100"/>
          <a:sy n="131" d="100"/>
        </p:scale>
        <p:origin x="1336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Erklären wie das Fehlersignal zurück-propagiert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6041384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5820576"/>
            <a:ext cx="331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Fehlersignal am Output Layer berechnet wurde, kann das Fehlersignal bis zum 1. Hidden Layer zurück-propagiert werden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</a:t>
            </a:r>
            <a:endParaRPr lang="de-DE" dirty="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0A84D6E5-DB15-22CE-8533-10A805253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979992" y="1916200"/>
            <a:ext cx="1654063" cy="490989"/>
          </a:xfrm>
          <a:prstGeom prst="rect">
            <a:avLst/>
          </a:prstGeom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14D7FDC3-5B36-FB80-3776-9B870A8F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83"/>
          <a:stretch/>
        </p:blipFill>
        <p:spPr>
          <a:xfrm>
            <a:off x="5364707" y="1969765"/>
            <a:ext cx="883224" cy="421689"/>
          </a:xfrm>
          <a:prstGeom prst="rect">
            <a:avLst/>
          </a:prstGeom>
        </p:spPr>
      </p:pic>
      <p:pic>
        <p:nvPicPr>
          <p:cNvPr id="10" name="Grafik 17">
            <a:extLst>
              <a:ext uri="{FF2B5EF4-FFF2-40B4-BE49-F238E27FC236}">
                <a16:creationId xmlns:a16="http://schemas.microsoft.com/office/drawing/2014/main" id="{01C0948B-AAEB-FA81-7497-5ED2F3120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24"/>
          <a:stretch/>
        </p:blipFill>
        <p:spPr>
          <a:xfrm>
            <a:off x="7105402" y="1390828"/>
            <a:ext cx="1637916" cy="1346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099C6-0044-007B-9765-D87B56DE0B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338"/>
          <a:stretch/>
        </p:blipFill>
        <p:spPr>
          <a:xfrm>
            <a:off x="9256920" y="1770500"/>
            <a:ext cx="1913060" cy="713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72AB6-F7A3-C807-9627-BB671E8D264B}"/>
              </a:ext>
            </a:extLst>
          </p:cNvPr>
          <p:cNvSpPr txBox="1"/>
          <p:nvPr/>
        </p:nvSpPr>
        <p:spPr>
          <a:xfrm>
            <a:off x="566057" y="2026722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1. Forwardpropagation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EAAC86-34B6-00DB-54DB-9F9B0CCDF4DC}"/>
              </a:ext>
            </a:extLst>
          </p:cNvPr>
          <p:cNvSpPr/>
          <p:nvPr/>
        </p:nvSpPr>
        <p:spPr>
          <a:xfrm>
            <a:off x="4876800" y="2063920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A6BD97-89D3-3A84-6EA9-2ACDC5D647CC}"/>
              </a:ext>
            </a:extLst>
          </p:cNvPr>
          <p:cNvSpPr/>
          <p:nvPr/>
        </p:nvSpPr>
        <p:spPr>
          <a:xfrm>
            <a:off x="6524446" y="2076496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2498E1F-AB38-8B1F-7506-B7972AE05E07}"/>
              </a:ext>
            </a:extLst>
          </p:cNvPr>
          <p:cNvSpPr/>
          <p:nvPr/>
        </p:nvSpPr>
        <p:spPr>
          <a:xfrm>
            <a:off x="8719278" y="2057581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17C175-69B3-4D53-521F-358876867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959" y="2753536"/>
            <a:ext cx="628317" cy="4216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316188-06D0-F37C-2745-6B9403686DED}"/>
              </a:ext>
            </a:extLst>
          </p:cNvPr>
          <p:cNvSpPr txBox="1"/>
          <p:nvPr/>
        </p:nvSpPr>
        <p:spPr>
          <a:xfrm>
            <a:off x="566057" y="2823942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2. Fehlersignal am 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/>
              <p:nvPr/>
            </p:nvSpPr>
            <p:spPr>
              <a:xfrm>
                <a:off x="566057" y="3578531"/>
                <a:ext cx="3406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3. Fehlersignal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578531"/>
                <a:ext cx="3406092" cy="523220"/>
              </a:xfrm>
              <a:prstGeom prst="rect">
                <a:avLst/>
              </a:prstGeom>
              <a:blipFill>
                <a:blip r:embed="rId8"/>
                <a:stretch>
                  <a:fillRect l="-537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/>
              <p:nvPr/>
            </p:nvSpPr>
            <p:spPr>
              <a:xfrm>
                <a:off x="668977" y="4421579"/>
                <a:ext cx="3760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 Gradienten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7" y="4421579"/>
                <a:ext cx="3760519" cy="523220"/>
              </a:xfrm>
              <a:prstGeom prst="rect">
                <a:avLst/>
              </a:prstGeom>
              <a:blipFill>
                <a:blip r:embed="rId9"/>
                <a:stretch>
                  <a:fillRect l="-486" t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FF1B49-A230-4FEA-27B9-0B64D2AAAA56}"/>
              </a:ext>
            </a:extLst>
          </p:cNvPr>
          <p:cNvSpPr txBox="1"/>
          <p:nvPr/>
        </p:nvSpPr>
        <p:spPr>
          <a:xfrm>
            <a:off x="736270" y="5423065"/>
            <a:ext cx="3863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5. Parameter Updates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C95B2F-8929-E42F-964E-6391E22D4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7023" y="3630876"/>
            <a:ext cx="470095" cy="2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Lern-Algorithmus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Widescreen</PresentationFormat>
  <Paragraphs>165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Lern-Algorithmus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91</cp:revision>
  <dcterms:created xsi:type="dcterms:W3CDTF">2022-04-05T05:14:30Z</dcterms:created>
  <dcterms:modified xsi:type="dcterms:W3CDTF">2022-05-03T19:12:33Z</dcterms:modified>
</cp:coreProperties>
</file>