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 und daraus gelernte Erfahrungen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38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13</cp:revision>
  <dcterms:created xsi:type="dcterms:W3CDTF">2022-04-05T05:14:30Z</dcterms:created>
  <dcterms:modified xsi:type="dcterms:W3CDTF">2022-04-05T06:33:18Z</dcterms:modified>
</cp:coreProperties>
</file>