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6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Wiederum Stapelung von M Fehlern entlang </a:t>
            </a:r>
            <a:r>
              <a:rPr lang="de-DE" dirty="0" err="1"/>
              <a:t>axis</a:t>
            </a:r>
            <a:r>
              <a:rPr lang="de-DE" dirty="0"/>
              <a:t>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Gewichtsmatrix W und Bias Vektor b wird M mal </a:t>
            </a:r>
            <a:r>
              <a:rPr lang="de-DE" dirty="0" err="1"/>
              <a:t>ge-broadcasted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 erklären, wie der Backpropagation Algorithmus abläuft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Stapeln von M Fehlersignalen jedes Datums entlang </a:t>
            </a:r>
            <a:r>
              <a:rPr lang="de-DE" sz="1200" dirty="0" err="1"/>
              <a:t>axis</a:t>
            </a:r>
            <a:r>
              <a:rPr lang="de-DE" sz="12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„Gleichzeitige“ Berechnung von batch-size Fehlersignalen ohne explizite </a:t>
            </a:r>
            <a:r>
              <a:rPr lang="de-DE" sz="1200" dirty="0" err="1"/>
              <a:t>for</a:t>
            </a:r>
            <a:r>
              <a:rPr lang="de-DE" sz="1200" dirty="0"/>
              <a:t>-loop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Auf Dimensionen eingehen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5934519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6086630"/>
            <a:ext cx="228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Alle Terme zusammengefasst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Mathematische Herleitungen</a:t>
            </a:r>
            <a:b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Fehlersignal an einem beliebigem Hidden Layer für ein Batch von Daten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18E5-5798-7A1D-1130-37111F1D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" r="2192" b="17273"/>
          <a:stretch/>
        </p:blipFill>
        <p:spPr>
          <a:xfrm>
            <a:off x="168815" y="1680880"/>
            <a:ext cx="10728959" cy="23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F011-AEA6-6515-75F8-6165E6EA2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r="1115" b="13573"/>
          <a:stretch/>
        </p:blipFill>
        <p:spPr>
          <a:xfrm>
            <a:off x="168815" y="4377692"/>
            <a:ext cx="10728959" cy="224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E9498-2E47-6DE2-3871-BE3E19CDBFFA}"/>
              </a:ext>
            </a:extLst>
          </p:cNvPr>
          <p:cNvSpPr txBox="1"/>
          <p:nvPr/>
        </p:nvSpPr>
        <p:spPr>
          <a:xfrm>
            <a:off x="11029072" y="2664858"/>
            <a:ext cx="1059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Allgemein-</a:t>
            </a:r>
          </a:p>
          <a:p>
            <a:r>
              <a:rPr lang="de-DE" sz="1400" dirty="0"/>
              <a:t>gültige Lösung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52D75-3BC5-83FB-D4B7-3D31BE9C66C8}"/>
              </a:ext>
            </a:extLst>
          </p:cNvPr>
          <p:cNvSpPr txBox="1"/>
          <p:nvPr/>
        </p:nvSpPr>
        <p:spPr>
          <a:xfrm>
            <a:off x="11029072" y="4897902"/>
            <a:ext cx="116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bei Sigmoid Aktivierungs-</a:t>
            </a:r>
          </a:p>
          <a:p>
            <a:r>
              <a:rPr lang="de-DE" sz="1400" dirty="0" err="1"/>
              <a:t>funktion</a:t>
            </a:r>
            <a:r>
              <a:rPr lang="de-DE" sz="1400" dirty="0"/>
              <a:t> im Hidden Layer</a:t>
            </a:r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Gewichtsgradienten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93A8CF-50C8-485F-9B4E-4CB5EB78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49" y="2468879"/>
            <a:ext cx="3052836" cy="59155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30E0B26-45C1-4F51-8A97-6334FEB5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02" y="3944361"/>
            <a:ext cx="4561309" cy="12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Bias-Gradienten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CAAFE8-4AEB-4BF4-993B-8F501F8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82" y="2488078"/>
            <a:ext cx="2961762" cy="6446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29D09E1-DBDE-474A-AFF5-A22397F7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41" y="3816082"/>
            <a:ext cx="2347399" cy="5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5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am Output Layer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A981C8-7C1A-456C-8E38-F4C7472E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" t="9897" r="3577" b="19775"/>
          <a:stretch/>
        </p:blipFill>
        <p:spPr>
          <a:xfrm>
            <a:off x="1355188" y="1593594"/>
            <a:ext cx="8809892" cy="26515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C34F1A-AA3B-4589-9F44-6C34EA734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1974" r="3002" b="3782"/>
          <a:stretch/>
        </p:blipFill>
        <p:spPr>
          <a:xfrm>
            <a:off x="2822917" y="4490029"/>
            <a:ext cx="5397304" cy="16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6D72F6-900E-40E6-B0A5-B639F425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89" y="1624163"/>
            <a:ext cx="10193699" cy="24618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DB1B72-D143-4B97-A1C5-EE4672805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4037" r="1577" b="4284"/>
          <a:stretch/>
        </p:blipFill>
        <p:spPr>
          <a:xfrm>
            <a:off x="1143482" y="4311092"/>
            <a:ext cx="9106486" cy="19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Gewichtsgradienten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E76EBF-D195-4778-ACCE-AE9F8695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r="2038"/>
          <a:stretch/>
        </p:blipFill>
        <p:spPr>
          <a:xfrm>
            <a:off x="1594337" y="2462617"/>
            <a:ext cx="7765367" cy="31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Bias-Gradienten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99D83A-6A7B-4E1B-9481-6FA653F3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21" y="2443089"/>
            <a:ext cx="7042454" cy="27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Stochastic</a:t>
            </a:r>
            <a:r>
              <a:rPr lang="de-DE" sz="2400" dirty="0"/>
              <a:t>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5" y="2245832"/>
            <a:ext cx="2942566" cy="917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F08FC7-1ECB-489E-ADD8-DB00419A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40" y="4091720"/>
            <a:ext cx="2456205" cy="7083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37" y="5529948"/>
            <a:ext cx="1931174" cy="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Backpropagation 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Pitfalls</a:t>
            </a:r>
            <a:endParaRPr lang="de-DE" dirty="0"/>
          </a:p>
          <a:p>
            <a:pPr lvl="1"/>
            <a:r>
              <a:rPr lang="de-DE" dirty="0"/>
              <a:t>Tipps &amp; Tricks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1" y="2035811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63" y="4205789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6" r="4102"/>
          <a:stretch/>
        </p:blipFill>
        <p:spPr>
          <a:xfrm>
            <a:off x="838200" y="5502486"/>
            <a:ext cx="5791200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3532"/>
          <a:stretch/>
        </p:blipFill>
        <p:spPr>
          <a:xfrm>
            <a:off x="2114263" y="1681571"/>
            <a:ext cx="2732644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E52-9F09-7D04-CD35-AF0BA6A1AAA0}"/>
              </a:ext>
            </a:extLst>
          </p:cNvPr>
          <p:cNvSpPr txBox="1"/>
          <p:nvPr/>
        </p:nvSpPr>
        <p:spPr>
          <a:xfrm>
            <a:off x="9576581" y="3121223"/>
            <a:ext cx="22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 Lösung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B8AE-7704-0A2F-EBD1-B7F7C8C43993}"/>
              </a:ext>
            </a:extLst>
          </p:cNvPr>
          <p:cNvSpPr txBox="1"/>
          <p:nvPr/>
        </p:nvSpPr>
        <p:spPr>
          <a:xfrm>
            <a:off x="6695050" y="5054855"/>
            <a:ext cx="335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für eine Multi-Class Klassifikation mit Kreuzentropie Kostenfunktion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Widescreen</PresentationFormat>
  <Paragraphs>131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Mathematische Herleitungen Fehlersignal an einem beliebigem Hidden Layer für ein Batch von Daten</vt:lpstr>
      <vt:lpstr>Mathematische Herleitungen Backward-Propagation für ein einziges Input Gewichtsgradienten </vt:lpstr>
      <vt:lpstr>Mathematische Herleitungen Backward-Propagation für ein einziges Input Bias-Gradienten </vt:lpstr>
      <vt:lpstr>Mathematische Herleitungen Backward-Propagation für Batch an Inputs Fehler am Output Layer </vt:lpstr>
      <vt:lpstr>Mathematische Herleitungen Backward-Propagation für Batch an Inputs Fehler bei einem beliebigem Hidden Layer</vt:lpstr>
      <vt:lpstr>Mathematische Herleitungen Backward-Propagation für Batch an Inputs Gewichtsgradienten</vt:lpstr>
      <vt:lpstr>Mathematische Herleitungen Backward-Propagation für Batch an Inputs Bias-Gradienten</vt:lpstr>
      <vt:lpstr>Mathematische Herleitungen Stochastic Gradient Descent</vt:lpstr>
      <vt:lpstr>Mathematische Herleitungen Backpropagation Algorithmus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63</cp:revision>
  <dcterms:created xsi:type="dcterms:W3CDTF">2022-04-05T05:14:30Z</dcterms:created>
  <dcterms:modified xsi:type="dcterms:W3CDTF">2022-05-02T18:11:15Z</dcterms:modified>
</cp:coreProperties>
</file>