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79" r:id="rId14"/>
    <p:sldId id="273" r:id="rId15"/>
    <p:sldId id="276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684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 erklären, wie der Backpropagation Algorithmus abläuft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Auf Dimensionen eingehen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5934519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6086630"/>
            <a:ext cx="228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Alle Terme zusammengefasst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F011-AEA6-6515-75F8-6165E6EA2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1115" b="13573"/>
          <a:stretch/>
        </p:blipFill>
        <p:spPr>
          <a:xfrm>
            <a:off x="168815" y="4377692"/>
            <a:ext cx="10728959" cy="224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D75-3BC5-83FB-D4B7-3D31BE9C66C8}"/>
              </a:ext>
            </a:extLst>
          </p:cNvPr>
          <p:cNvSpPr txBox="1"/>
          <p:nvPr/>
        </p:nvSpPr>
        <p:spPr>
          <a:xfrm>
            <a:off x="11029072" y="4897902"/>
            <a:ext cx="116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bei Sigmoid Aktivierungs-</a:t>
            </a:r>
          </a:p>
          <a:p>
            <a:r>
              <a:rPr lang="de-DE" sz="1400" dirty="0" err="1"/>
              <a:t>funktion</a:t>
            </a:r>
            <a:r>
              <a:rPr lang="de-DE" sz="1400" dirty="0"/>
              <a:t> im Hidden Layer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2FEEC-2807-DD71-9644-0C3EED10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6972" r="80842" b="18197"/>
          <a:stretch/>
        </p:blipFill>
        <p:spPr>
          <a:xfrm>
            <a:off x="538094" y="1778749"/>
            <a:ext cx="592527" cy="60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BB62-6839-E9FC-C560-D8B06B8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4852186" y="1828178"/>
            <a:ext cx="2808841" cy="512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ABEC1-0527-93F9-7816-B86E97FE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2"/>
          <a:stretch/>
        </p:blipFill>
        <p:spPr>
          <a:xfrm>
            <a:off x="1402599" y="2855832"/>
            <a:ext cx="5284249" cy="123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ACA7-3148-5A74-5DAD-3EB0627E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8" t="6972" r="43583" b="18197"/>
          <a:stretch/>
        </p:blipFill>
        <p:spPr>
          <a:xfrm>
            <a:off x="538094" y="3172266"/>
            <a:ext cx="764346" cy="60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70412-9EB8-6F6C-CA81-38D2B0935347}"/>
              </a:ext>
            </a:extLst>
          </p:cNvPr>
          <p:cNvSpPr txBox="1"/>
          <p:nvPr/>
        </p:nvSpPr>
        <p:spPr>
          <a:xfrm>
            <a:off x="7924808" y="1822813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 im Schritt zuvor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/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Ableitung der dendritischen Potenziale nach jedem Gewicht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blipFill>
                <a:blip r:embed="rId5"/>
                <a:stretch>
                  <a:fillRect l="-270" t="-1613" b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AE840F-A68D-E4C3-949F-608A1C581BAB}"/>
              </a:ext>
            </a:extLst>
          </p:cNvPr>
          <p:cNvSpPr txBox="1"/>
          <p:nvPr/>
        </p:nvSpPr>
        <p:spPr>
          <a:xfrm>
            <a:off x="1218030" y="1751795"/>
            <a:ext cx="1941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Fehlerfunktion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2EBA-3F39-387D-1706-35B2C49E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6972" r="49341" b="18197"/>
          <a:stretch/>
        </p:blipFill>
        <p:spPr>
          <a:xfrm>
            <a:off x="3159758" y="1778749"/>
            <a:ext cx="1167874" cy="600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8DCBA8-6157-12F6-ED9D-6B423CA4E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37"/>
          <a:stretch/>
        </p:blipFill>
        <p:spPr>
          <a:xfrm>
            <a:off x="1714160" y="4923887"/>
            <a:ext cx="2252934" cy="12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E504F-FC96-F0C9-88BE-5E0D6644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7" t="6972" r="43680" b="18197"/>
          <a:stretch/>
        </p:blipFill>
        <p:spPr>
          <a:xfrm>
            <a:off x="538094" y="5240321"/>
            <a:ext cx="1130104" cy="600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1AEF11-5715-10AA-CE1A-2AE1F5FCA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55"/>
          <a:stretch/>
        </p:blipFill>
        <p:spPr>
          <a:xfrm>
            <a:off x="6081711" y="4997991"/>
            <a:ext cx="3052912" cy="1085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B0EEDB-EE6B-7B18-2693-DC8B986840EF}"/>
              </a:ext>
            </a:extLst>
          </p:cNvPr>
          <p:cNvSpPr txBox="1"/>
          <p:nvPr/>
        </p:nvSpPr>
        <p:spPr>
          <a:xfrm>
            <a:off x="4145289" y="5171299"/>
            <a:ext cx="1941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kann folgendermaßen zerlegt werden </a:t>
            </a:r>
            <a:r>
              <a:rPr lang="de-DE" sz="1400" dirty="0">
                <a:sym typeface="Wingdings" panose="05000000000000000000" pitchFamily="2" charset="2"/>
              </a:rPr>
              <a:t> 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07B3C-7CF5-F24C-3F1C-94084AA5A974}"/>
              </a:ext>
            </a:extLst>
          </p:cNvPr>
          <p:cNvSpPr txBox="1"/>
          <p:nvPr/>
        </p:nvSpPr>
        <p:spPr>
          <a:xfrm>
            <a:off x="9399335" y="4740412"/>
            <a:ext cx="2567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Äußeres Vektorprodukt zwischen Fehlersignalen in Layer l und Aktivierungen in Layer l-1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Beider Terme wurden bereits in vorigen Schritten berechnet</a:t>
            </a:r>
          </a:p>
        </p:txBody>
      </p:sp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Batch von Daten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3E6F4-87F0-8C2B-35BB-954B7EF3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10"/>
          <a:stretch/>
        </p:blipFill>
        <p:spPr>
          <a:xfrm>
            <a:off x="767200" y="1881462"/>
            <a:ext cx="672392" cy="818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0C33C-7B55-C0C6-B6FF-5A7D72AC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119"/>
          <a:stretch/>
        </p:blipFill>
        <p:spPr>
          <a:xfrm>
            <a:off x="3887371" y="1881462"/>
            <a:ext cx="1570893" cy="81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0DD6B-6BDA-850F-0ECB-C4C38B1D5B5C}"/>
              </a:ext>
            </a:extLst>
          </p:cNvPr>
          <p:cNvSpPr txBox="1"/>
          <p:nvPr/>
        </p:nvSpPr>
        <p:spPr>
          <a:xfrm>
            <a:off x="1749080" y="1921485"/>
            <a:ext cx="199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Kostenfunktion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2C224D-4A77-684B-AEEB-72AE5263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2" r="6119"/>
          <a:stretch/>
        </p:blipFill>
        <p:spPr>
          <a:xfrm>
            <a:off x="7122934" y="1893388"/>
            <a:ext cx="572084" cy="818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A2CA-74BE-9FF5-A152-2315D5937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2048"/>
          <a:stretch/>
        </p:blipFill>
        <p:spPr>
          <a:xfrm>
            <a:off x="9180053" y="1893388"/>
            <a:ext cx="232117" cy="8187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51BA3-6F7D-44FA-5435-2857511AF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77"/>
          <a:stretch/>
        </p:blipFill>
        <p:spPr>
          <a:xfrm>
            <a:off x="464232" y="3329041"/>
            <a:ext cx="8097446" cy="3038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58C0D2-14B3-A43D-8DD4-B37BFBCF2AEE}"/>
              </a:ext>
            </a:extLst>
          </p:cNvPr>
          <p:cNvSpPr txBox="1"/>
          <p:nvPr/>
        </p:nvSpPr>
        <p:spPr>
          <a:xfrm>
            <a:off x="8932984" y="4496200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C521E-6009-8637-EF60-4004ECC8DD20}"/>
              </a:ext>
            </a:extLst>
          </p:cNvPr>
          <p:cNvSpPr txBox="1"/>
          <p:nvPr/>
        </p:nvSpPr>
        <p:spPr>
          <a:xfrm>
            <a:off x="7737223" y="1933411"/>
            <a:ext cx="1378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eines einzelnen Fehlers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9FB9EB-483B-C7D8-71BA-AA30A8AC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7"/>
          <a:stretch/>
        </p:blipFill>
        <p:spPr>
          <a:xfrm>
            <a:off x="9470147" y="1685999"/>
            <a:ext cx="2252934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Stochastic</a:t>
            </a:r>
            <a:r>
              <a:rPr lang="de-DE" sz="2400" dirty="0"/>
              <a:t>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5" y="2245832"/>
            <a:ext cx="2942566" cy="917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08FC7-1ECB-489E-ADD8-DB00419A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40" y="4091720"/>
            <a:ext cx="2456205" cy="7083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37" y="5529948"/>
            <a:ext cx="1931174" cy="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Backpropagation 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265781" y="2035811"/>
            <a:ext cx="2181997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83"/>
          <a:stretch/>
        </p:blipFill>
        <p:spPr>
          <a:xfrm>
            <a:off x="518064" y="4205789"/>
            <a:ext cx="1216952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563200-51AC-DCE2-88FB-0AD1E58C626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2338"/>
          <a:stretch/>
        </p:blipFill>
        <p:spPr>
          <a:xfrm>
            <a:off x="4965969" y="5834503"/>
            <a:ext cx="1913060" cy="713090"/>
          </a:xfrm>
          <a:prstGeom prst="rect">
            <a:avLst/>
          </a:prstGeom>
        </p:spPr>
      </p:pic>
      <p:sp>
        <p:nvSpPr>
          <p:cNvPr id="20" name="Pfeil: nach rechts 7">
            <a:extLst>
              <a:ext uri="{FF2B5EF4-FFF2-40B4-BE49-F238E27FC236}">
                <a16:creationId xmlns:a16="http://schemas.microsoft.com/office/drawing/2014/main" id="{119B4F46-0EE8-633C-3314-4433571B793D}"/>
              </a:ext>
            </a:extLst>
          </p:cNvPr>
          <p:cNvSpPr/>
          <p:nvPr/>
        </p:nvSpPr>
        <p:spPr>
          <a:xfrm>
            <a:off x="3991375" y="5985518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C5B37-60C5-8547-0AF8-001629D5A783}"/>
              </a:ext>
            </a:extLst>
          </p:cNvPr>
          <p:cNvSpPr txBox="1"/>
          <p:nvPr/>
        </p:nvSpPr>
        <p:spPr>
          <a:xfrm>
            <a:off x="7268304" y="5929438"/>
            <a:ext cx="373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Wert der Kostenfunktion ist der gemittelte Fehler</a:t>
            </a:r>
          </a:p>
        </p:txBody>
      </p:sp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  <p:bldP spid="2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4" r="4102"/>
          <a:stretch/>
        </p:blipFill>
        <p:spPr>
          <a:xfrm>
            <a:off x="2379796" y="5540347"/>
            <a:ext cx="4249603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41569"/>
          <a:stretch/>
        </p:blipFill>
        <p:spPr>
          <a:xfrm>
            <a:off x="2114263" y="1681571"/>
            <a:ext cx="1116617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9663960F-8A7E-F8E4-BC50-AF615E2B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7" r="41569"/>
          <a:stretch/>
        </p:blipFill>
        <p:spPr>
          <a:xfrm>
            <a:off x="1448156" y="5510216"/>
            <a:ext cx="863077" cy="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Widescreen</PresentationFormat>
  <Paragraphs>139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Gewichtsgradient für ein einziges Datum</vt:lpstr>
      <vt:lpstr>Mathematische Herleitungen Gewichtsgradient für ein Batch von Daten</vt:lpstr>
      <vt:lpstr>Mathematische Herleitungen Stochastic Gradient Descent</vt:lpstr>
      <vt:lpstr>Mathematische Herleitungen Backpropagation Algorithmus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72</cp:revision>
  <dcterms:created xsi:type="dcterms:W3CDTF">2022-04-05T05:14:30Z</dcterms:created>
  <dcterms:modified xsi:type="dcterms:W3CDTF">2022-05-02T19:20:17Z</dcterms:modified>
</cp:coreProperties>
</file>