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r>
              <a:rPr lang="de-DE" dirty="0"/>
              <a:t>Implementierung in Python</a:t>
            </a:r>
          </a:p>
          <a:p>
            <a:r>
              <a:rPr lang="de-DE" dirty="0"/>
              <a:t>Beispielanwendung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Übergeordnetes Ziel: Tiefgehendes Verständnis was „unter der Haube“ von neuronalen Netzen passiert, um</a:t>
            </a:r>
          </a:p>
          <a:p>
            <a:pPr lvl="1"/>
            <a:r>
              <a:rPr lang="de-DE" dirty="0"/>
              <a:t>Neueste Forschungen besser verstehen zu können</a:t>
            </a:r>
          </a:p>
          <a:p>
            <a:pPr lvl="1"/>
            <a:r>
              <a:rPr lang="de-DE" dirty="0"/>
              <a:t>Ein besserer Anwender von gängigen Deep Learning Bibliotheken zu werden</a:t>
            </a:r>
          </a:p>
          <a:p>
            <a:pPr lvl="1"/>
            <a:r>
              <a:rPr lang="de-DE" dirty="0"/>
              <a:t>Selbst neue Netzwerkarchitekturen entwickeln zu können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 für Forward- und Backpropagation Algorithmus</a:t>
            </a:r>
          </a:p>
          <a:p>
            <a:pPr lvl="1"/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Beispielhafte Anwendung und Performance Evaluierung auf MNIST Digit Datensatz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6EE6F43-131D-4F55-AF5C-F1CDDA934584}"/>
              </a:ext>
            </a:extLst>
          </p:cNvPr>
          <p:cNvSpPr txBox="1"/>
          <p:nvPr/>
        </p:nvSpPr>
        <p:spPr>
          <a:xfrm>
            <a:off x="7657513" y="1840184"/>
            <a:ext cx="4122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 = a^0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 = dendritische Potentiale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= Aktivierungen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w^l</a:t>
            </a:r>
            <a:r>
              <a:rPr lang="de-DE" dirty="0"/>
              <a:t>_{</a:t>
            </a:r>
            <a:r>
              <a:rPr lang="de-DE" dirty="0" err="1"/>
              <a:t>j,k</a:t>
            </a:r>
            <a:r>
              <a:rPr lang="de-DE" dirty="0"/>
              <a:t>} =  Gewicht welches Neuron j in Layer l mit Neuron k in Layer l-1 verbindet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 Layer hat keine Gewichte</a:t>
            </a:r>
          </a:p>
        </p:txBody>
      </p:sp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Input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4" y="2304498"/>
            <a:ext cx="206692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60" y="4308256"/>
            <a:ext cx="143827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548" y="1613936"/>
            <a:ext cx="5724525" cy="19716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568" y="3710583"/>
            <a:ext cx="2085975" cy="1809750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74100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658409" y="4548347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244" y="5635344"/>
            <a:ext cx="4467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an Inputs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56451" y="235192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384764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4" y="2196200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94"/>
          <a:stretch/>
        </p:blipFill>
        <p:spPr>
          <a:xfrm>
            <a:off x="4080805" y="1579930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3" y="4266835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271" y="3572999"/>
            <a:ext cx="4929931" cy="168126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24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Agenda</vt:lpstr>
      <vt:lpstr>Motivation / Ziele</vt:lpstr>
      <vt:lpstr>Mathematische Herleitungen Notation</vt:lpstr>
      <vt:lpstr>Mathematische Herleitungen Forward-Propagation für ein einziges Input</vt:lpstr>
      <vt:lpstr>Mathematische Herleitungen Forward-Propagation für ein Batch an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9</cp:revision>
  <dcterms:created xsi:type="dcterms:W3CDTF">2022-04-05T05:14:30Z</dcterms:created>
  <dcterms:modified xsi:type="dcterms:W3CDTF">2022-04-05T06:08:35Z</dcterms:modified>
</cp:coreProperties>
</file>