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356" r:id="rId3"/>
    <p:sldId id="370" r:id="rId4"/>
    <p:sldId id="372" r:id="rId5"/>
    <p:sldId id="371" r:id="rId6"/>
    <p:sldId id="3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94" autoAdjust="0"/>
    <p:restoredTop sz="85733" autoAdjust="0"/>
  </p:normalViewPr>
  <p:slideViewPr>
    <p:cSldViewPr snapToGrid="0">
      <p:cViewPr varScale="1">
        <p:scale>
          <a:sx n="82" d="100"/>
          <a:sy n="82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bc-comics.com/comic/2011-08-02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9A817-3AC3-E444-8ACB-8FC21F690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order to understand recursion, you first need to understand recursion</a:t>
                </a:r>
              </a:p>
              <a:p>
                <a:pPr lvl="1"/>
                <a:r>
                  <a:rPr lang="en-US" sz="2000" dirty="0">
                    <a:cs typeface="Courier New" panose="02070309020205020404" pitchFamily="49" charset="0"/>
                  </a:rPr>
                  <a:t>Whoops, need a base case!</a:t>
                </a: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From the Google dictionary: </a:t>
                </a:r>
                <a:br>
                  <a:rPr lang="en-US" sz="2400" dirty="0">
                    <a:cs typeface="Courier New" panose="02070309020205020404" pitchFamily="49" charset="0"/>
                  </a:rPr>
                </a:br>
                <a:r>
                  <a:rPr lang="en-US" sz="2400" dirty="0">
                    <a:cs typeface="Courier New" panose="02070309020205020404" pitchFamily="49" charset="0"/>
                  </a:rPr>
                  <a:t>“</a:t>
                </a:r>
                <a:r>
                  <a:rPr lang="en-US" sz="2400" dirty="0"/>
                  <a:t>the repeated application of a recursive procedure or definition.”</a:t>
                </a:r>
                <a:endParaRPr lang="en-US" sz="2400" dirty="0"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An example from Linux — what does GNU stand for?</a:t>
                </a:r>
              </a:p>
              <a:p>
                <a:pPr lvl="1"/>
                <a:r>
                  <a:rPr lang="en-US" sz="2000" dirty="0">
                    <a:cs typeface="Courier New" panose="02070309020205020404" pitchFamily="49" charset="0"/>
                  </a:rPr>
                  <a:t>GNU’s Not Unix</a:t>
                </a: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In math and computer science, recursion is the use of a function in defining the values the function returns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𝐹𝑎𝑐𝑡𝑜𝑟𝑖𝑎𝑙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𝑛𝐹𝑎𝑐𝑡𝑜𝑟𝑖𝑎𝑙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when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≥1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9A817-3AC3-E444-8ACB-8FC21F690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65" t="-2528" b="-55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26B13-BA7F-B14F-8EBF-AF9C43F57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495" y="573436"/>
            <a:ext cx="5306197" cy="53430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4D1CD-4B5D-D44D-AA0D-FFCE957F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3226F-7495-7D40-9E88-9CC7589B8DCE}"/>
              </a:ext>
            </a:extLst>
          </p:cNvPr>
          <p:cNvSpPr/>
          <p:nvPr/>
        </p:nvSpPr>
        <p:spPr>
          <a:xfrm>
            <a:off x="5618019" y="2884899"/>
            <a:ext cx="765875" cy="15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8D657-7812-0F4D-A411-98F94F578D6F}"/>
              </a:ext>
            </a:extLst>
          </p:cNvPr>
          <p:cNvSpPr/>
          <p:nvPr/>
        </p:nvSpPr>
        <p:spPr>
          <a:xfrm>
            <a:off x="3075016" y="5976787"/>
            <a:ext cx="3861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www.smbc-comics.com</a:t>
            </a:r>
            <a:r>
              <a:rPr lang="en-US" sz="1400" dirty="0">
                <a:hlinkClick r:id="rId3"/>
              </a:rPr>
              <a:t>/comic/2011-08-02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047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AE5E-023A-EC49-BA56-BA856968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F8429-73EF-2E4F-AEAE-09486DC1C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Write an inductive definition for the Fibonacci 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𝐹𝑖𝑏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Write an inductive definition for multiplication over the naturals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𝑀𝑢𝑙𝑡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𝑀𝑢𝑙𝑡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Write an inductive definition for addition over the naturals using the successor function (</a:t>
                </a:r>
                <a:r>
                  <a:rPr lang="en-US" i="1" dirty="0" err="1"/>
                  <a:t>succ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𝑠𝑢𝑐𝑐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𝐴𝑑𝑑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F8429-73EF-2E4F-AEAE-09486DC1C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3626" b="-6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2339-3497-9546-979D-73FE039F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B8F09-E241-5F4D-8AE1-439D2BE56F1E}"/>
              </a:ext>
            </a:extLst>
          </p:cNvPr>
          <p:cNvSpPr txBox="1"/>
          <p:nvPr/>
        </p:nvSpPr>
        <p:spPr>
          <a:xfrm>
            <a:off x="-401386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216A-3F19-E746-9FD7-A052BDDA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2D1D-CF0F-6343-BC9A-690AC57F9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of the booleans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A714E-B642-C248-9262-32A5A122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54CF-3067-8144-A7CD-35BB0D0A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36FB-D7A8-8642-99C5-CEB11048C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inductive definition of the natural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0816D-9D12-6144-97DE-3AA99949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81917</TotalTime>
  <Words>107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Recursion</vt:lpstr>
      <vt:lpstr>What is recursion?</vt:lpstr>
      <vt:lpstr>PowerPoint Presentation</vt:lpstr>
      <vt:lpstr>Exercise</vt:lpstr>
      <vt:lpstr>Booleans</vt:lpstr>
      <vt:lpstr>Naturals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774</cp:revision>
  <dcterms:created xsi:type="dcterms:W3CDTF">2018-09-03T20:17:44Z</dcterms:created>
  <dcterms:modified xsi:type="dcterms:W3CDTF">2018-11-29T11:35:15Z</dcterms:modified>
</cp:coreProperties>
</file>